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 குருசண்டை இயேசுவே
வைத்தென்னைக் காத்திடும்
கல்வாரி ஊற்றினின்று
பாயுது ஜீவாற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சிலுவை என்றும் என் மகிமை
அக்கரை சேர்ந்தென்னாத்மா இளைப்பாறும் மட்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குருசண்டை நின்ற என்னை
கண்டார் இயேசு அன்பால்
வீசிற்றென்மேல் ஜோதியே
காலை விடிவெள்ளி --- சில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ேவ ஆட்டுக்குட்டியே
தாரும் குருசின் காட்சி
அதன் நிழலிலென்றும்
செல்லத் துணை செய்யும் --- சில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ாத்திருப்பேன் குருசண்டை
நம்பி நிலைத்தென்றும்
நதிக் கப்பால் பொன்கரை
நான் சேர்ந்திடு மட்டும் --- சிலுவ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2026-07-25T11:43:01Z</dcterms:created>
  <dcterms:modified xsi:type="dcterms:W3CDTF">2026-07-25T11:43:01Z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