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 நான் கல்தேயரென்னும் கொடிதும் வேகமுமான ஜாதியாரை எழுப்புவேன்; அவர்கள் தங்களுடையதல்லாத வாசஸ்தலங்களைக் கட்டிக்கொள்ள தேசத்தின் விசாலங்களில் நடந்துவர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ெடியும் பயங்கரமுமானவர்கள்; அவர்களுடைய நியாயமும் அவர்களுடைய மேன்மையும் அவர்களாலேயே உண்டா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கெடியும் பயங்கரமுமானவர்கள்; அவர்களுடைய நியாயமும் அவர்களுடைய மேன்மையும் அவர்களாலேயே உண்டா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ுடைய குதிரைகள் சிவிங்கிகளிலும் வேகமும், சாயங்காலத்தில் திரிகிற ஓநாய்களிலும் தீவிரமுமாயிருக்கும்; அவர்களுடைய குதிரைவீரர் பரவுவார்கள்; அவர்களுடைய குதிரைவீரர் தூரத்திலிருந்து வருவார்கள்; இரைக்குத் தீவிரிக்கிற கழுகுகளைப்போல் பறந்துவர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கூக் என்னும் தீர்க்கதரிசி தரிசனமாய்க் கண்ட பார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ெல்லாரும் கொடுமை செய்யவருவார்கள்; அவர்களுடைய முகங்கள் சுவறச் செய்யும் கீழ்க்காற்றைப்போலிருக்கும்; அவர்கள் மணலத்தனை ஜனங்களைச் சிறைபிடித்துச் சேர்ப்ப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ெல்லாரும் கொடுமை செய்யவருவார்கள்; அவர்களுடைய முகங்கள் சுவறச் செய்யும் கீழ்க்காற்றைப்போலிருக்கும்; அவர்கள் மணலத்தனை ஜனங்களைச் சிறைபிடித்துச் சேர்ப்ப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ராஜாக்களை ஆகடியம்பண்ணுவார்கள்; அதிபதிகள் அவர்களுக்குப் பரியாசமாயிருப்பார்கள்; அவர்கள் அரண்களையெல்லாம் பார்த்து நகைத்து, மண்மேடுகளைக் குவித்து அவைகளைப் பிடி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ுடைய மனம்மாற, அவன் தன் பெலன் தன் தேவனாலே உண்டானதென்று சொல்லி மிஞ்சிப்போய்க் குற்றவாளியா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ுடைய மனம்மாற, அவன் தன் பெலன் தன் தேவனாலே உண்டானதென்று சொல்லி மிஞ்சிப்போய்க் குற்றவாளியா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நீர் பூர்வகாலமுதல் என் தேவனும் என் பரிசுத்தருமானவர் அல்லவா? நாங்கள் சாவதில்லை, கர்த்தாவே, நியாயத்தீர்ப்பு செய்ய அவனை வைத்தீர்; கன்மலையே, தண்டனை செய்ய அவனை நியமித்த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ான் எதுவரைக்கும் உம்மை நோக்கிக் கூப்பிடுவேன். நீர் கேளாமலிருக்கிறீரே! கொடுமையினிமித்தம் நான் எதுவரைக்கும் உம்மை நோக்கிக் கூப்பிடுவேன், நீர் இரட்சியாமலிருக்கிறீரே!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மையைப் பார்க்கமாட்டாத சுத்தக்கண்ணனே, அநியாயத்தை நோக்கிக்கொண்டிருக்கமாட்டீரே; பின்னை துரோகிகளை நீர் நோக்கிக்கொண்டிருக்கிறதென்ன? துன்மார்க்கன் தன்னைப் பார்க்கிலும் நீதிமானை விழுங்கும்போது நீர் மெளனமாயிருக்கிறதென்ன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ைச் சமுத்திரத்து மச்சங்களுக்கும், அதிகாரியில்லாத ஊர்வனவற்றிற்கும் சமானமாக்குகிறதென்ன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ைச் சமுத்திரத்து மச்சங்களுக்கும், அதிகாரியில்லாத ஊர்வனவற்றிற்கும் சமானமாக்குகிறதென்ன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ெல்லாரையும் தூண்டிலினால் இழுத்துக்கொள்ளுகிறான்; அவர்களைத் தன் வலையினால் பிடித்து, தன்பறியிலே சேர்த்துக்கொள்ளுகிறான்; அதினால் சந்தோஷப்பட்டுக் களிகூர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ெல்லாரையும் தூண்டிலினால் இழுத்துக்கொள்ளுகிறான்; அவர்களைத் தன் வலையினால் பிடித்து, தன்பறியிலே சேர்த்துக்கொள்ளுகிறான்; அதினால் சந்தோஷப்பட்டுக் களிகூரு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அவைகளினால் தன்பங்கு கொழுப்புள்ளதும், தன் போஜனம் ருசிகரமுள்ளதுமாயிற்று என்று சொல்லி அவன் தன் வலைக்குப் பலியிட்டுத் தன் பறிக்குத் தூபங்காட்டுகி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அவைகளினால் தன்பங்கு கொழுப்புள்ளதும், தன் போஜனம் ருசிகரமுள்ளதுமாயிற்று என்று சொல்லி அவன் தன் வலைக்குப் பலியிட்டுத் தன் பறிக்குத் தூபங்காட்டுகி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ற்காக அவன் தன் வலையை இழுத்து அதிலுள்ளவைகளைக் கொட்டிக்கொண்டிருந்து, இரக்கமில்லாமல் ஜாதிகளை எப்போதும் கொன்றுபோடவேண்டும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ாவே, நான் எதுவரைக்கும் உம்மை நோக்கிக் கூப்பிடுவேன். நீர் கேளாமலிருக்கிறீரே! கொடுமையினிமித்தம் நான் எதுவரைக்கும் உம்மை நோக்கிக் கூப்பிடுவேன், நீர் இரட்சியாமலிருக்கிறீரே!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ற்காக அவன் தன் வலையை இழுத்து அதிலுள்ளவைகளைக் கொட்டிக்கொண்டிருந்து, இரக்கமில்லாமல் ஜாதிகளை எப்போதும் கொன்றுபோடவேண்ட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க்கிரமத்தைக் காண்பித்து, என்னைத் தீவினையைப் பார்க்கப்பண்ணுகிறதென்ன? கொள்ளையும் கொடுமையும் எனக்கு எதிரே நிற்கிறது; வழக்கையும் வாதையும் எழுப்புகிறவர்கள் உண்ட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க்கு அக்கிரமத்தைக் காண்பித்து, என்னைத் தீவினையைப் பார்க்கப்பண்ணுகிறதென்ன? கொள்ளையும் கொடுமையும் எனக்கு எதிரே நிற்கிறது; வழக்கையும் வாதையும் எழுப்புகிறவர்கள் உண்ட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ியாயப்பிரமாணம் பெலனற்றதாகி, நியாயம் ஒருபோதும் செல்லாமற்போகிறது; துன்மார்க்கன் நீதிமானை வளைந்துகொள்கிறான்; ஆதலால் நியாயம் புரட்டப்ப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கையால் நியாயப்பிரமாணம் பெலனற்றதாகி, நியாயம் ஒருபோதும் செல்லாமற்போகிறது; துன்மார்க்கன் நீதிமானை வளைந்துகொள்கிறான்; ஆதலால் நியாயம் புரட்டப்பட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ுறஜாதிகளை நோக்கிப் பார்த்து, ஆச்சரியப்பட்டுப் பிரமியுங்கள்; விசாரிக்கப்பட்டாலும் நீங்கள் விசுவாசியாத ஒரு கிரியையை உங்கள் நாட்களில் நடப்ப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আশ্চর্য়্য় হয়ে যাবে| আমি তোমার জীবনকালে এমন কিছু করব যা তোমাকে বিস্মযাভিভূত করবে| সে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্বাস করবার জন্য তোমাকে তা অবশ্যই দেখতে হবে| তোমাকে সে বিষয়ে কেউ বললে তোমার বিশ্বাস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আমি বাবিলবাসীদের শক্তিশালী জাতিতে পরিণত করবো| ঐসব মানুষরা খুবই নীচ এবং শক্তিশালী য়োদ্ধা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ৃথিবীর এক প্রান্ত থেকে অপর প্রান্তে দাপিযে ঘুরে বেড়ায| অপরের ঘরবাড়ি ও শহরগুলি তারা অধিকার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বাবিলে লোকরা অন্যান্য লোকদের ভয় দেখাবে| বাবিলবাসীরা যা চায তাই করবে এবং যেখানে য়েতে চাইব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নে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দের ঘোড়াগুলো চিতাবাঘের চেয়ে অনেক দ্রুতগামী হবে; সূর্য়াস্তের সময়ের নেকড়ের চেয়েও তারা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ষ্ঠুর হবে| তাদের ঘোড়সওযাররা অনেক দূরের দেশ থেকে আসবে| ক্ষুধার্ত ঈগল য়েমন আচমকা ছোঁ মেরে আকা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নেমে আসে সেই রকম তারা তাদের শত্রুকে দ্রুত আক্রমণ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এই বার্তাটি ভাববাদী হবক্কূককে দেওয়া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রা সবাই একটি জিনিস চায, সেটা হচ্ছে, হিংসাত্মক কার্য়্য়কলাপ| মরুভূমির তীব্র হাওযার মতো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ৈন্যরা দ্রুত কুচকাওযাজ করে যাবে| বাবিলের সৈন্যরা বালু কণার মত অসংখ্য লোককে বন্দী করে নে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বাবিল সৈন্যরা অন্য জাতির রাজাদের দেখে হাসবে| বিদেশী শাসকরা তাদের কাছে ঠাট্টার মতো মনে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বিল সৈন্যরা শহরের লম্বা এবং শক্ত দেওয়াল দেখে হাসবে| সৈন্যরা উঁচু দেওয়ালের চূড়ো পর্য়ন্ত সহজ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টির রাস্তা তৈরী করে সহজেই শহরগুলিকে পরাস্ত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রপর তারা অন্যান্য শহরের বিরুদ্ধে যুদ্ধ করবার জন্য বাতাসের মত এগিয়ে যাবে| একটি মাত্র বিষয় ব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বিলীযরা উপাসনা করবে তা হল তাদের শক্ত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র পর হবক্কূক বললেন, “প্রভু, আপনিই হচ্ছেন অনন্তকালীন জীবিত প্রভু| আপনিই আমার পবিত্র ঈশ্বর য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মর| প্রভু, যা করা উচিত্‌ তাই করতে আপনিই বাবিলীযদের সৃষ্টি করেছেন| আমাদের শিলা, যিহূদাবাসীদের শাস্ত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র জন্য আপনি তাদের সৃষ্টি করে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, আমি আপনার কাছে চিত্কার করে ক্রন্দন করেই চলেছি| কখন আপনি আমার কথা শুনবেন? আমি অত্যাচা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পনার চোখগুলি খুবই শুদ্ধ! আপনি কি করে মন্দের দিকে তাকাতে পারবেন? লোকরা য়ে পাপ করে তা আপনি সহ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েন না| তাহলে ঐ অসত্‌ লোকরা য়ে জয়ী হচ্ছে তা আপনি কি করে দেখবেন? আপনি যখন দেখেন য়ে ভাল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রা আমাদের চেয়েও দুষ্ট লোকদের দ্বারা পরাজিত হচ্ছে তখন কেন কোন প্রতিকার করেন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আপনি মানুষকে য়েন সমুদ্রের মধ্যে মাছের মত তৈরী করেছেন| তারা য়েন নেতাবিহীন ছোট ছোট সামুদ্রি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ত্রু বঁড়শি এবং জাল দিয়ে তাদের সবাইকে ধরছে| শত্রু তাদের জাল দিয়ে ধরে টেনে নিয়ে যাচ্ছ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 যা ধরছে তাতে খুবই খুশ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ার জাল তাকে ধনী লোকের মতো জীবনধারন করতে এবং সব থেকে ভাল খাবার উপভোগ করতে সাহায্য করছে| সে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 তার জালকে পূজো করে| তার জালকে সম্মান দেওয়ার জন্য উত্সর্গ আর ধূপ-ধূনো দেয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সে কি জাল দিয়ে সম্পদ সংগ্রহ করার অভিযান চালিযে যাবে? সে কি কোন করুণা না করে লোককে ধ্বংস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ষয় আপনার কাছে কেঁদেছিলাম| কিন্তু আপনি আমাকে সাহায্য করবার জন্য কিছুই করেনন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লোকে জিনিস চুরি করছে এবং অন্যদের আঘাত করছে| জনসাধারণ তর্ক এবং মারামারি করছে| এই সব ভয়ঙ্কর জিনি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ন আপনি আমাকে দেখাচ্ছ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বিধি দুর্বল এবং সেটা জনসাধারণের কাছে ন্যায়বিচার আনে না| অসত্‌ লোকরা ভালো লোকের বিরুদ্ধে যুদ্ধ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য়ী হয়| সেজন্য বিধি পক্ষপাতশূন্য নয়| ন্যায়বিচার আর জয়লাভ করছ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প্রভু উত্তর দিয়েছিলেন, “অন্যান্য জাতিগুলির দিকে তাকিযে দেখো| তাদের ভালোভাবে লক্ষ্য কর, তাহল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2026-07-18T14:40:59Z</dcterms:created>
  <dcterms:modified xsi:type="dcterms:W3CDTF">2026-07-18T14:40:59Z</dcterms:modified>
  <dc:title>ஆபகூக்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