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presProps" Target="presProps.xml"/>
  <Relationship Id="rId67" Type="http://schemas.openxmlformats.org/officeDocument/2006/relationships/viewProps" Target="viewProps.xml"/>
  <Relationship Id="rId6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ுக்கு வீக்கங்கண்டு, அல்லது அவன் சடிதியாய் விழுந்து சாவானென்று அவர்கள் பார்த்துக்கொண்டிருந்தார்கள்; நெடுநேரமாய்ப் பார்த்துக்கொண்டிருந்தும், ஒரு சேதமும் அவனுக்கு வராததைக் கண்டபோது, வேறு சிந்தையாகி, இவன் தேவனென்று சொல்லிக்கொண்ட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ுக்கு வீக்கங்கண்டு, அல்லது அவன் சடிதியாய் விழுந்து சாவானென்று அவர்கள் பார்த்துக்கொண்டிருந்தார்கள்; நெடுநேரமாய்ப் பார்த்துக்கொண்டிருந்தும், ஒரு சேதமும் அவனுக்கு வராததைக் கண்டபோது, வேறு சிந்தையாகி, இவன் தேவனென்று சொல்லிக்கொண்ட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ுக்கு வீக்கங்கண்டு, அல்லது அவன் சடிதியாய் விழுந்து சாவானென்று அவர்கள் பார்த்துக்கொண்டிருந்தார்கள்; நெடுநேரமாய்ப் பார்த்துக்கொண்டிருந்தும், ஒரு சேதமும் அவனுக்கு வராததைக் கண்டபோது, வேறு சிந்தையாகி, இவன் தேவனென்று சொல்லிக்கொண்ட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ீவுக்கு முதலாளியாகிய புபிலியு என்னும் பேர்கொண்டவனுடைய நிலங்கள் அந்த இடத்திற்குச் சமீபமாயிருந்தது, அவன் எங்களை ஏற்றுக்கொண்டு, மூன்றுநாள் பட்சமாய் விசாரித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ீவுக்கு முதலாளியாகிய புபிலியு என்னும் பேர்கொண்டவனுடைய நிலங்கள் அந்த இடத்திற்குச் சமீபமாயிருந்தது, அவன் எங்களை ஏற்றுக்கொண்டு, மூன்றுநாள் பட்சமாய் விசாரித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ீவுக்கு முதலாளியாகிய புபிலியு என்னும் பேர்கொண்டவனுடைய நிலங்கள் அந்த இடத்திற்குச் சமீபமாயிருந்தது, அவன் எங்களை ஏற்றுக்கொண்டு, மூன்றுநாள் பட்சமாய் விசாரித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ுபிலியுவினுடைய தகப்பன் ஜுரத்தினாலும் இரத்தபேதியினாலும் வருத்தப்பட்டுக் கிடந்தான்; பவுல் அவனிடத்திற்குப் போய் ஜெபம்பண்ணி, அவன்மேல் கைகளை வைத்து, அவனைக் குணமாக்கி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ுபிலியுவினுடைய தகப்பன் ஜுரத்தினாலும் இரத்தபேதியினாலும் வருத்தப்பட்டுக் கிடந்தான்; பவுல் அவனிடத்திற்குப் போய் ஜெபம்பண்ணி, அவன்மேல் கைகளை வைத்து, அவனைக் குணமாக்கி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ு நடந்தபின்பு, தீவிலே இருந்தமற்ற வியாதிக்காரரும் வந்து, குணமாக்கப்பட்ட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எங்களுக்கு அநேக மரியாதை செய்து, நாங்கள் கப்பல் ஏறிப்போகிறபோது எங்களுக்குத் தேவையானவைகளை ஏற்றி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ங்கள் தப்பிக் கரைசேர்ந்தபின்பு, அந்தத் தீவின்பேர் மெலித்தா என்று அறிந்தோ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எங்களுக்கு அநேக மரியாதை செய்து, நாங்கள் கப்பல் ஏறிப்போகிறபோது எங்களுக்குத் தேவையானவைகளை ஏற்றி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ூன்றுமாதம் சென்றபின்பு, அந்த தீவிலே மழைகாலத்திற்குத் தங்கியிருந்த மிதுனம் என்னும் அடையாளமுடைய அலெக்சந்திரியா பட்டணத்துக் கப்பலிலே நாங்கள் ஏறிப் புறப்பட்ட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ீரகூசா பட்டணத்தைச் சேர்ந்து, அங்கே மூன்றுநாள் தங்கினோ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்விடம் விட்டுச் சுற்றியோடி, ரேகியு துறைமுகத்துக்கு வந்து சேர்ந்தோம். மறுநாளில் தென்றற் காற்றெடுக்கையில் புறப்பட்டு, இரண்டாம் நாள் புத்தேயோலி பட்டணத்திற்கு வந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்விடம் விட்டுச் சுற்றியோடி, ரேகியு துறைமுகத்துக்கு வந்து சேர்ந்தோம். மறுநாளில் தென்றற் காற்றெடுக்கையில் புறப்பட்டு, இரண்டாம் நாள் புத்தேயோலி பட்டணத்திற்கு வந்த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ங்கே சகோதரரைக் கண்டோம்; அவர்கள் எங்களை ஏழுநாள் தங்களிடத்தில் இருக்கும்படி வேண்டிக்கொண்டார்கள்; அந்தப்படி நாங்கள் இருந்து பின்பு ரோமாபுரிக்குப் போனோ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ங்கே சகோதரரைக் கண்டோம்; அவர்கள் எங்களை ஏழுநாள் தங்களிடத்தில் இருக்கும்படி வேண்டிக்கொண்டார்கள்; அந்தப்படி நாங்கள் இருந்து பின்பு ரோமாபுரிக்குப் போனோ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்விடத்திலுள்ள சகோதரர்கள் நாங்கள் வருகிற செய்தியைக் கேள்விப்பட்டு, சிலர் அப்பியுபுரம்வரைக்கும், சிலர் மூன்று சத்திரம்வரைக்கும், எங்களுக்கு எதிர்கொண்டுவந்தார்கள்; அவர்களைப் பவுல் கண்டு, தேவனை ஸ்தோத்திரித்துத் தைரியமடைந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்விடத்திலுள்ள சகோதரர்கள் நாங்கள் வருகிற செய்தியைக் கேள்விப்பட்டு, சிலர் அப்பியுபுரம்வரைக்கும், சிலர் மூன்று சத்திரம்வரைக்கும், எங்களுக்கு எதிர்கொண்டுவந்தார்கள்; அவர்களைப் பவுல் கண்டு, தேவனை ஸ்தோத்திரித்துத் தைரியமடைந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ங்கள் ரோமாபுரியில் சேர்ந்தபோது, நூற்றுக்கு அதிபதி தன் காவலிலிருந்தவர்களைச் சேனாபதியினிடத்தில் ஒப்புக்கொடுத்தான்; அப்பொழுது பவுல் தன்னைக் காத்திருக்கிற சேவகனுடனே தனித்துக் குடியிருக்கும்படி உத்தரவு பெற்றுக்கொண்ட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ந்நியராகிய அந்தத் தீவார் எங்களுக்குப் பாராட்டின அன்பு கொஞ்சமல்ல. அந்த வேளையிலே பிடித்திருந்த மழைக்காகவும் குளிருக்காகவும் அவர்கள் நெருப்பை மூட்டி, எங்கள் அனைவரையும் சேர்த்துக்கொண்ட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ங்கள் ரோமாபுரியில் சேர்ந்தபோது, நூற்றுக்கு அதிபதி தன் காவலிலிருந்தவர்களைச் சேனாபதியினிடத்தில் ஒப்புக்கொடுத்தான்; அப்பொழுது பவுல் தன்னைக் காத்திருக்கிற சேவகனுடனே தனித்துக் குடியிருக்கும்படி உத்தரவு பெற்றுக்கொண்ட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ூன்றுநாளைக்குப்பின்பு, பவுல் யூதரில் பிரதானமானவர்களை வரவழைத்தான்; அவர்கள் கூடிவந்திருந்தபோது, அவன் அவர்களை நோக்கி: சகோதரரே, நம்முடைய ஜனங்களுக்கும் நம்முடைய முன்னோர்களின் முறைமைகளுக்கும் விரோதமானதொன்றையும் நான் செய்யாமலிருந்தும், கட்டப்பட்டவனாக எருசலேமிலிருந்து ரோமர் கைகளில் ஒப்புக்கொடுக்கப்பட்ட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ூன்றுநாளைக்குப்பின்பு, பவுல் யூதரில் பிரதானமானவர்களை வரவழைத்தான்; அவர்கள் கூடிவந்திருந்தபோது, அவன் அவர்களை நோக்கி: சகோதரரே, நம்முடைய ஜனங்களுக்கும் நம்முடைய முன்னோர்களின் முறைமைகளுக்கும் விரோதமானதொன்றையும் நான் செய்யாமலிருந்தும், கட்டப்பட்டவனாக எருசலேமிலிருந்து ரோமர் கைகளில் ஒப்புக்கொடுக்கப்பட்ட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ூன்றுநாளைக்குப்பின்பு, பவுல் யூதரில் பிரதானமானவர்களை வரவழைத்தான்; அவர்கள் கூடிவந்திருந்தபோது, அவன் அவர்களை நோக்கி: சகோதரரே, நம்முடைய ஜனங்களுக்கும் நம்முடைய முன்னோர்களின் முறைமைகளுக்கும் விரோதமானதொன்றையும் நான் செய்யாமலிருந்தும், கட்டப்பட்டவனாக எருசலேமிலிருந்து ரோமர் கைகளில் ஒப்புக்கொடுக்கப்பட்ட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என்னை நியாயம் விசாரித்தபோது மரணத்துக்கேதுவான குற்றம் ஒன்றும் என்னிடத்தில் காணாதபடியினால், என்னை விடுதலையாக்க மனதாயிருந்த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என்னை நியாயம் விசாரித்தபோது மரணத்துக்கேதுவான குற்றம் ஒன்றும் என்னிடத்தில் காணாதபடியினால், என்னை விடுதலையாக்க மனதாயிருந்த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யூதர்கள் அதற்கு எதிர்பேசினபோது, நான் இராயனுக்கு அபயமிடவேண்டியதாயிருந்தது; ஆயினும் என் ஜனத்தார்மேல் யாதொரு குற்றஞ் சாட்டவேண்டுமென்று நான் அப்படிச் செய்யவில்லை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யூதர்கள் அதற்கு எதிர்பேசினபோது, நான் இராயனுக்கு அபயமிடவேண்டியதாயிருந்தது; ஆயினும் என் ஜனத்தார்மேல் யாதொரு குற்றஞ் சாட்டவேண்டுமென்று நான் அப்படிச் செய்யவ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ந்தக் காரியத்தினிமித்தமே உங்களைக் காணவும் உங்களுடனே பேசவும் உங்களை அழைப்பித்தேன். இஸ்ரவேலுடைய நம்பிக்கைக்காகவே இந்தச் சங்கிலியால் கட்டப்பட்டிருக்கிறேன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ந்தக் காரியத்தினிமித்தமே உங்களைக் காணவும் உங்களுடனே பேசவும் உங்களை அழைப்பித்தேன். இஸ்ரவேலுடைய நம்பிக்கைக்காகவே இந்தச் சங்கிலியால் கட்டப்பட்டிருக்கிறேன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ந்நியராகிய அந்தத் தீவார் எங்களுக்குப் பாராட்டின அன்பு கொஞ்சமல்ல. அந்த வேளையிலே பிடித்திருந்த மழைக்காகவும் குளிருக்காகவும் அவர்கள் நெருப்பை மூட்டி, எங்கள் அனைவரையும் சேர்த்துக்கொண்ட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ற்கு அவர்கள் உன்னைக்குறித்து யூதேயாவிலிருந்து எங்களுக்குக் காகிதம் வரவுமில்லை, வந்த சகோதரரில் ஒருவனும் உன்பேரில் ஒரு பொல்லாங்கை அறிவித்ததுமில்லை, அதைப்பற்றிப் பேசினதுமில்லை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ற்கு அவர்கள் உன்னைக்குறித்து யூதேயாவிலிருந்து எங்களுக்குக் காகிதம் வரவுமில்லை, வந்த சகோதரரில் ஒருவனும் உன்பேரில் ஒரு பொல்லாங்கை அறிவித்ததுமில்லை, அதைப்பற்றிப் பேசினதுமில்லை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ற்கு அவர்கள் உன்னைக்குறித்து யூதேயாவிலிருந்து எங்களுக்குக் காகிதம் வரவுமில்லை, வந்த சகோதரரில் ஒருவனும் உன்பேரில் ஒரு பொல்லாங்கை அறிவித்ததுமில்லை, அதைப்பற்றிப் பேசினதுமில்லை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ங்கும் இந்த மதபேதத்துக்கு விரோதமாய்ப் பேசுகிறதாக நாங்கள் அறிந்திருக்கிறபடியால், இதைக்குறித்து உன்னுடைய அபிப்பிராயம் என்னவென்று கேட்டறிய விரும்புகிறோம் என்ற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ங்கும் இந்த மதபேதத்துக்கு விரோதமாய்ப் பேசுகிறதாக நாங்கள் அறிந்திருக்கிறபடியால், இதைக்குறித்து உன்னுடைய அபிப்பிராயம் என்னவென்று கேட்டறிய விரும்புகிறோம் என்ற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ாக அவர்கள் ஒரு நாளைக்குறித்து, அநேகம்பேர் அவன் தங்கியிருந்த வீட்டிற்கு அவனிடத்தில் வந்தார்கள். அவன் காலமே தொடங்கி சாயங்காலமட்டும் மோசேயின் நியாயப்பிரமாணத்திலும் தீர்க்கதரிசிகளின் ஆகமங்களிலும் இருந்து இயேசுவுக்கடுத்த விசேஷங்களை அவர்களுக்குப் போதித்து, தேவனுடைய ராஜ்யத்தைக் குறித்துச் சாட்சிகொடுத்து விஸ்தரித்துப் பேசி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ாக அவர்கள் ஒரு நாளைக்குறித்து, அநேகம்பேர் அவன் தங்கியிருந்த வீட்டிற்கு அவனிடத்தில் வந்தார்கள். அவன் காலமே தொடங்கி சாயங்காலமட்டும் மோசேயின் நியாயப்பிரமாணத்திலும் தீர்க்கதரிசிகளின் ஆகமங்களிலும் இருந்து இயேசுவுக்கடுத்த விசேஷங்களை அவர்களுக்குப் போதித்து, தேவனுடைய ராஜ்யத்தைக் குறித்துச் சாட்சிகொடுத்து விஸ்தரித்துப் பேசின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ாக அவர்கள் ஒரு நாளைக்குறித்து, அநேகம்பேர் அவன் தங்கியிருந்த வீட்டிற்கு அவனிடத்தில் வந்தார்கள். அவன் காலமே தொடங்கி சாயங்காலமட்டும் மோசேயின் நியாயப்பிரமாணத்திலும் தீர்க்கதரிசிகளின் ஆகமங்களிலும் இருந்து இயேசுவுக்கடுத்த விசேஷங்களை அவர்களுக்குப் போதித்து, தேவனுடைய ராஜ்யத்தைக் குறித்துச் சாட்சிகொடுத்து விஸ்தரித்துப் பேசின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ாக அவர்கள் ஒரு நாளைக்குறித்து, அநேகம்பேர் அவன் தங்கியிருந்த வீட்டிற்கு அவனிடத்தில் வந்தார்கள். அவன் காலமே தொடங்கி சாயங்காலமட்டும் மோசேயின் நியாயப்பிரமாணத்திலும் தீர்க்கதரிசிகளின் ஆகமங்களிலும் இருந்து இயேசுவுக்கடுத்த விசேஷங்களை அவர்களுக்குப் போதித்து, தேவனுடைய ராஜ்யத்தைக் குறித்துச் சாட்சிகொடுத்து விஸ்தரித்துப் பேசின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் சொன்னவைகளைச் சிலர் விசுவாசித்தார்கள், சிலர் விசுவாசியாதிருந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வுல் சில விறகுகளை வாரி அந்தநெருப்பின்மேல் போடுகையில், ஒரு விரியன்பாம்பு அனலுறைத்துப் புறப்பட்டு அவனுடைய கையைக் கவ்விக்கொண்ட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ப்படி அவர்கள் ஒருவரோடொருவர் ஒவ்வாமலிருந்து, புறப்பட்டுப்போகையில், பவுல் அவர்களுக்குச் சொன்ன வாக்கியமாவது: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ப்படி அவர்கள் ஒருவரோடொருவர் ஒவ்வாமலிருந்து, புறப்பட்டுப்போகையில், பவுல் அவர்களுக்குச் சொன்ன வாக்கியமாவது: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ங்கள் காதாரக்கேட்டும் உணராதிருப்பீர்கள், கண்ணாரக்கண்டும் பாராதிருப்பீர்கள்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ங்கள் காதாரக்கேட்டும் உணராதிருப்பீர்கள், கண்ணாரக்கண்டும் பாராதிருப்பீர்கள்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வர்கள் கண்களினால் காணாமலும், காதுகளினால் கேளாமலும், இருதயத்தினால் உணர்ந்து குணப்படாமலும், நான் இவர்களை ஆரோக்கியமாக்காமலும் இருக்கும்படிக்கு, இந்த ஜனத்தின் இருதயம் கொழுத்திருக்கிறது; காதுகளினால் மந்தமாய்க் கேட்டுத் தங்கள் கண்களை மூடிக்கொண்டார்கள் என்று இந்த ஜனத்தினிடத்தில் போய்ச் சொல்லு என்பதைப் பரிசுத்த ஆவி ஏசாயா தீர்க்கதரிசியைக்கொண்டு நம்முடைய பிதாக்களுடனே நன்றாய்ச் சொல்லியிருக்கிற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வர்கள் கண்களினால் காணாமலும், காதுகளினால் கேளாமலும், இருதயத்தினால் உணர்ந்து குணப்படாமலும், நான் இவர்களை ஆரோக்கியமாக்காமலும் இருக்கும்படிக்கு, இந்த ஜனத்தின் இருதயம் கொழுத்திருக்கிறது; காதுகளினால் மந்தமாய்க் கேட்டுத் தங்கள் கண்களை மூடிக்கொண்டார்கள் என்று இந்த ஜனத்தினிடத்தில் போய்ச் சொல்லு என்பதைப் பரிசுத்த ஆவி ஏசாயா தீர்க்கதரிசியைக்கொண்டு நம்முடைய பிதாக்களுடனே நன்றாய்ச் சொல்லியிருக்கிற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வர்கள் கண்களினால் காணாமலும், காதுகளினால் கேளாமலும், இருதயத்தினால் உணர்ந்து குணப்படாமலும், நான் இவர்களை ஆரோக்கியமாக்காமலும் இருக்கும்படிக்கு, இந்த ஜனத்தின் இருதயம் கொழுத்திருக்கிறது; காதுகளினால் மந்தமாய்க் கேட்டுத் தங்கள் கண்களை மூடிக்கொண்டார்கள் என்று இந்த ஜனத்தினிடத்தில் போய்ச் சொல்லு என்பதைப் பரிசுத்த ஆவி ஏசாயா தீர்க்கதரிசியைக்கொண்டு நம்முடைய பிதாக்களுடனே நன்றாய்ச் சொல்லியிருக்கிற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தலால் தேவனுடைய இரட்சிப்பு புறஜாதியாருக்கு அனுப்பப்பட்டிருக்கிறதென்றும், அவர்கள் அதற்குச் செவிகொடுப்பார்களென்றும் உங்களுக்குத் தெரிந்திருக்கக்கடவது என்ற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தலால் தேவனுடைய இரட்சிப்பு புறஜாதியாருக்கு அனுப்பப்பட்டிருக்கிறதென்றும், அவர்கள் அதற்குச் செவிகொடுப்பார்களென்றும் உங்களுக்குத் தெரிந்திருக்கக்கடவது என்ற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ப்படி அவன் சொன்னபின்பு, யூதர்கள் தங்களுக்குள்ளே மிகவும் தர்க்கம்பண்ணிக்கொண்டு, போய்விட்ட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வுல் சில விறகுகளை வாரி அந்தநெருப்பின்மேல் போடுகையில், ஒரு விரியன்பாம்பு அனலுறைத்துப் புறப்பட்டு அவனுடைய கையைக் கவ்விக்கொண்டத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ின்பு பவுல் தனக்காக வாடகைக்கு வாங்கியிருந்த வீட்டிலே இரண்டு வருஷமுழுதும் தங்கி, தன்னிடத்தில் வந்த யாவரையும் ஏற்றுக்கொண்டு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ின்பு பவுல் தனக்காக வாடகைக்கு வாங்கியிருந்த வீட்டிலே இரண்டு வருஷமுழுதும் தங்கி, தன்னிடத்தில் வந்த யாவரையும் ஏற்றுக்கொண்டு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ிகுந்த தைரியத்துடனே தடையில்லாமல், தேவனுடைய ராஜ்யத்தைக் குறித்துப் பிரசங்கித்து, கர்த்தராகிய இயேசுகிறிஸ்துவைப்பற்றிய விசேஷங்களை உபதேசித்துக்கொண்டிருந்த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ிகுந்த தைரியத்துடனே தடையில்லாமல், தேவனுடைய ராஜ்யத்தைக் குறித்துப் பிரசங்கித்து, கர்த்தராகிய இயேசுகிறிஸ்துவைப்பற்றிய விசேஷங்களை உபதேசித்துக்கொண்டிருந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ஷப்பூச்சி அவன் கையிலே தொங்குகிறதை அந்நியராகிய அந்தத் தீவார் கண்டபோது, இந்த மனுஷன் கொலைபாதகன், இதற்குச் சந்தேகமில்லை; இவன் சமுத்திரத்துக்குத் தப்பிவந்தும், பழியானது இவனைப் பிழைக்கவொட்டவில்லையென்று தங்களுக்குள்ளே சொல்லிக்கொண்ட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ஷப்பூச்சி அவன் கையிலே தொங்குகிறதை அந்நியராகிய அந்தத் தீவார் கண்டபோது, இந்த மனுஷன் கொலைபாதகன், இதற்குச் சந்தேகமில்லை; இவன் சமுத்திரத்துக்குத் தப்பிவந்தும், பழியானது இவனைப் பிழைக்கவொட்டவில்லையென்று தங்களுக்குள்ளே சொல்லிக்கொண்ட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அந்தப் பூச்சியைத் தீயிலே உதறிப்போட்டு, ஒரு தீங்கும் அடையாதிருந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લોકો ધારતા હતા કે પાઉલને સોજો ચડશે અથવા તો એકાએક પડીને મરી જશે. લોકોએ રાહ જોઈ અને લાંબા સમય સુધ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ધ્યાનથી જોયું. પણ તેનું કંઈ જ ખોટું થયું નહિ. તેથી લોકોએ તેમના પાઉલ વિષેના અભિપ્રાય બદલ્યા. તેઓ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હ્યું, “તે એક દેવ છે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્યાં તે જ પ્રદેશમાં કેટલાએક ખેતરો હતા. તે ટાપુ પરનો એક મહત્વનો માણસ આ ખેતરોનો માલિક હતો. તે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ામ પબ્લિયુસ હતું. તેણે તેના ઘરમાં અમારું સ્વાગત કર્યુ. પબ્લિયુસ મારા માટે ઘણો સારો હતો. અમે તે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ઘરમાં ઘણા દિવસ રહ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પબ્લિયુસનો પિતા ઘણો બિમાર હતા. તે તાવને લીધે પથારીવશ હતો. તેને મરડો થયો હતો. પરંતુ પાઉલ તેની પાસ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ગયો અને તેના માટે પ્રાર્થના કરી. પાઉલે તેના હાથો તે માણસના માથા પર મૂક્યા અને તેને સાજો કર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આ બનાવ પછી ટાપુ પરના લોકો જેઓ બિમાર હતા તેઓ પાઉલ પાસે આવ્યા. પાઉલે તેઓને પણ સાજા કર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ટાપુ ઉપરના લોકોએ અમને ઘણા માન સાથે ઘણી ભેટો આપી. ત્યાં અમે ત્રણ માસ રહ્યા. જ્યારે અમે વિદાય થ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જ્યારે અમે જમીન પર સલામત હતા અમે જાણ્યું કે ટાપુ માલ્ટા કહેવાત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ૈયાર થયા, લોકોએ અમને અમારી જરુંરી વસ્તુઓ આપી.અમે આલેકસાંદ્રિયા શહેરમાંથી એક વહાણમાં બેઠ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તે વહાણ શિયાળાના સમય દરમ્યાન માલ્ટા ટાપુ પર રહ્યુ. વહાણની સામે દિયોસ્કુરીની નિશાની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અમે સુરાકુસમાં આવ્યા ત્યાં સુરાકુસમાં ત્રણ દિવસ રહ્યા અને પછી વિદાય થ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અમે રેગિયુમ શહેરમાં આવી પહોંચ્યા. બીજે દિવસે દક્ષિણમાંથી પવન ફૂંકાવાની શરુંઆત થઈ. તેથી અમે વિદા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વા સાર્મથ્યવાન થયા. એક દિવસ પછી અમે પુત્યોલી શહેરમાં આવ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અમને ત્યાં કેટલાએક વિશ્વાસીઓ મળ્યા. તેઓએ પોતાની સાથે એક અઠવાડિયું રહેવા માટે કહ્યું. આખરે અમ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ોમ આવ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રોમના વિશ્વાસીઓએ જાણ્યું કે અમે અહી હતા. તેઓ અમને આપિયસના બજારમાં અને ત્રણ ધર્મશાળાઓમાં મળ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ટે સામા આવ્યા. જ્યારે પાઉલે આ વિશ્વાસીઓને જોયા, તેને વધારે સારું લાગ્યું. પાઉલે દેવનો આભાર માન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પછી અમે રોમ ગયા. રોમમાં પાઉલને એકલા રહેવાની છૂટ મળી. પણ એક સૈનિક તેની ચોકી માટે પાઉલની સાથ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ે વખતે વરસાદ વરસતો હતો અને ખૂબ ઠંડી હતી. પણ જે લોકો ત્યાં રહેતા હતા તે અમારા પ્રત્યે ઘણા સ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હ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ત્રણ દિવસ પછી પાઉલને કેટલાએક મહત્વના યહૂદિઓના મુખ્ય માણસોને ભેગા બોલાવ્યા.. જ્યારે તેઓ ભેગા થ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ઉલે કહ્યું, “મારા યહૂદિ ભાઈઓ, મેં આપણા લોકોની વિરૂદ્ધ કશું જ કર્યુ નથી. મેં આપણા પૂર્વજોના રિવાજ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રૂદ્ધ પણ કંઈ કર્યુ નથી. પરંતુ મને યરૂશાલેમમાં પકડીને રોમનોને હવાલે કરવામાં આવ્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તે રોમનોએ મને ઘણા પ્રશ્રો પૂછયા. પરંતુ તેઓએ કયા કારણે મને મરણદંડ માટે યોગ્ય ગણવા તે માટે તેઓ કો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રણ શોધી શક્યા નથી. તેથી તેઓ મને મુક્ત કરી દેવા ઇચ્છતા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પણ ત્યાંના યહૂદિઓને તે જોઈતું ન હતું. તેથી મેં મારા ન્યાય માટે વાંધો ઊઠાવ્યો અને કૈસર આગળ રોમ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વવા માટે કહેવું પડ્યું. પરંતુ હું એમ કહેતો નથી કે મારા લોકોએ કાંઇક ખોટું કર્યુ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તે કારણે હું તમને મળવા અને તમારી સાથે વાત કરવા ઇચ્છતો હતો. હું આ સાંકળોથી બંધાયેલો છું કારણ 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ને ઇસ્ત્રાએલની આશામાં વિશ્વાસ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ા. તેઓએ અમારા માટે અગ્નિ સળગાવ્યો અને અમારા બધાનું સ્વાગત કર્ય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યહૂદિઓએ જવાબ આપ્યો, “અમને યહૂદિઓમાંથી તારા વિષે કોઇ પત્ર મળ્યો નથી. જે યહૂદિ ભાઈઓ ત્યાં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ુસાફરી કરીને આવ્યા છે તેમાંના કોઇ તારા વિષેના સમાચાર લાવ્યા નથી કે અમને તારા વિષે કંઈ ખરાબ કહ્ય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અમને તારા વિચારો સાંભળવાની ઈચ્છા છે. અમે જાણીએ છીએ કે બધી જ જગ્યાએ લોકો આ સમૂહની વિરૂદ્ધ બોલ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પાઉલે અને યહૂદિઓએ સભા માટે એક દિવસ પસંદ કર્યો. તે દિવસે એ યહૂદિઓના ઘણા લોકો પાઉલની પાસે તે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તારામાં આવ્યા. પાઉલ આખો દિવસ તેમની સમક્ષ બોલ્યો. પાઉલે તેમને દેવના રાજ્યની સમજણ આપી. પાઉલે ઈસ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ષેની વાતોમાં વિશ્વાસ કરવા તેઓને સમજાવવા માટે પ્રયત્ન કર્યો. તેણે મૂસાના નિયમશાસ્ત્ર અને પ્રબોધકો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ધર્મશાસ્ત્રનો ઉપયોગ આ કરવા માટે કર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કેટલાએક યહૂદિઓએ પાઉલે કહેલી વાતોમાં વિશ્વાસ કર્યો, પણ બીજાઓએ તેમાં વિશ્વાસ ન કર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પાઉલે આગ માટે થોડીક સૂકી લાકડીઓ ભેગી કરી. પાઉલ તે અગ્નિમાં લાકડા નાખતો હતો ત્યારે ગરમીને કારણે એ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તેઓ દલીલ કરતા હતા. યહૂદિઓ જવા તૈયાર હતા, પણ પાઉલે તેમને એક વધારાની બાબત કહીં, “પવિત્ર આત્મા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શાયા પ્રબોધક દ્ધારા તમારા પૂર્વજોને સત્ય કહ્યું છે. તેણે કહ્યુ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‘આ લોકો પાસે જાઓ અને તેઓને કહો: તમે ધ્યાનથી સાંભળશો, પણ તમે સમજી શકશો નહિ! તમે જોશો અને તમે જોય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શો, પણ તમે જે જુઓ છો તે સમજી શકશો નહિ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હા, આ લોકોના મન નબળા થઈ ગયા છે. આ લોકોને કાન છે, પણ તેઓ ધ્યાનથી સાંભળતા નથી. અને આ લોકો સત્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ોવાની ના પાડે છે. આમ બન્યું છે તેથી તેઓ તેઓની પોતાની આંખો વડે પણ જોઈ શક્તા નથી, તેઓના કાનોથી સાંભળ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, અને તેઓના મનથી સમજે છે. આમ બન્યું છે તેથી તેઓ મારી પાસે તેઓના સાજા થવા માટે પણ આવશે નહિ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“હે યહૂદિઓ, હું તમને જણાવવા ઈચ્છું છું કે દેવે બિનયહૂદિ લોકો માટે તેનું તારણ મોકલ્યું છે. તે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ધ્યાનથી સાંભળશે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“પાઉલે આ વાતો કહી ત્યાર પછી, યહૂદિઓ ચાલ્યા ગયા. તેઓ માંહોમાંહે ઘણો વાદવિવાદ કરતા હતા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ઝેરી સાપ બહાર આવ્યો અને પાઉલના હાથે કરડ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પાઉલ પોતાના ભાડાના ઘરમાં પૂરાં બે વરસ રહ્યો. જેઓ તેને મળવા ત્યાં આવતા હતા. તે બધા લોકોનો તેણ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દરસત્કાર કર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પાઉલે દેવના રાજ્ય વિષેનો બોધ આપ્યો. તેણે પ્રભુ ઈસુ ખ્રિસ્ત વિષે શીખવ્યું. તે ઘણો બહાદૂર હતો,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ોઇએ તેને બોલતાં અટકાવવા પ્રયત્ન કર્યો નહિ. 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ટાપુ પર લોકોએ પાઉલના હાથ પર સાપને લટકતો જોયો. તેઓએ કહ્યું, “આ માણસ એક ખૂની હોવો જોઈએ.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મુદ્ધમાં મૃત્યુ પામ્યો નહિ, પણ ન્યાય તેને જીવતો રહેવા દેવા ઈચ્છતો નથી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પણ પાઉલે તે સાપને અજ્ઞિમાં ઝટકી નાખ્યો. પાઉલને કોઇ ઇજા થઈ નહિ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2026-06-10T10:08:48Z</dcterms:created>
  <dcterms:modified xsi:type="dcterms:W3CDTF">2026-06-10T10:08:48Z</dcterms:modified>
  <dc:title>அப்போஸ்தலர் : 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