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he shook off the beast into the fire, and felt no harm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Nevertheless they looked when he should have swollen, or fallen down dead suddenly: but after they had looked a great while, and saw no harm come to him, they changed their minds, and said that he was a god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Nevertheless they looked when he should have swollen, or fallen down dead suddenly: but after they had looked a great while, and saw no harm come to him, they changed their minds, and said that he was a god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Nevertheless they looked when he should have swollen, or fallen down dead suddenly: but after they had looked a great while, and saw no harm come to him, they changed their minds, and said that he was a god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n the same quarters were possessions of the chief man of the island, whose name was Publius; who received us, and lodged us three days courteously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n the same quarters were possessions of the chief man of the island, whose name was Publius; who received us, and lodged us three days courteously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t came to pass, that the father of Publius lay sick of a fever and of a dysentery: to whom Paul entered in, and prayed, and laid his hands on him, and healed him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t came to pass, that the father of Publius lay sick of a fever and of a dysentery: to whom Paul entered in, and prayed, and laid his hands on him, and healed him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So when this was done, others also, which had diseases in the island, came, and were healed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o also honoured us with many honours; and when we departed, they laded us with such things as were necessary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when they were escaped, then they knew that the island was called Melita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o also honoured us with many honours; and when we departed, they laded us with such things as were necessary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after three months we departed in a ship of Alexandria, which had wintered in the isle, whose sign was Castor and Pollux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after three months we departed in a ship of Alexandria, which had wintered in the isle, whose sign was Castor and Pollux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landing at Syracuse, we tarried there three days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from thence we fetched a compass, and came to Rhegium: and after one day the south wind blew, and we came the next day to Puteoli: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from thence we fetched a compass, and came to Rhegium: and after one day the south wind blew, and we came the next day to Puteoli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Where we found brethren, and were desired to tarry with them seven days: and so we went toward Rome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Where we found brethren, and were desired to tarry with them seven days: and so we went toward Rome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from thence, when the brethren heard of us, they came to meet us as far as Appii forum, and The three taverns: whom when Paul saw, he thanked God, and took courage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from thence, when the brethren heard of us, they came to meet us as far as Appii forum, and The three taverns: whom when Paul saw, he thanked God, and took courage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natives people showed us no little kindness: for they kindled a fire, and received us every one, because of the present rain, and because of the cold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from thence, when the brethren heard of us, they came to meet us as far as Appii forum, and The three taverns: whom when Paul saw, he thanked God, and took courage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when we came to Rome, the centurion delivered the prisoners to the captain of the guard: but Paul was suffered to dwell by himself with a soldier that kept him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when we came to Rome, the centurion delivered the prisoners to the captain of the guard: but Paul was suffered to dwell by himself with a soldier that kept him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when we came to Rome, the centurion delivered the prisoners to the captain of the guard: but Paul was suffered to dwell by himself with a soldier that kept him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it came to pass, that after three days Paul called the chief of the Jews together: and when they were come together, he said unto them, Men and brethren, though I have committed nothing against the people, or customs of our fathers, yet was I delivered prisoner from Jerusalem into the hands of the Romans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it came to pass, that after three days Paul called the chief of the Jews together: and when they were come together, he said unto them, Men and brethren, though I have committed nothing against the people, or customs of our fathers, yet was I delivered prisoner from Jerusalem into the hands of the Romans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it came to pass, that after three days Paul called the chief of the Jews together: and when they were come together, he said unto them, Men and brethren, though I have committed nothing against the people, or customs of our fathers, yet was I delivered prisoner from Jerusalem into the hands of the Romans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it came to pass, that after three days Paul called the chief of the Jews together: and when they were come together, he said unto them, Men and brethren, though I have committed nothing against the people, or customs of our fathers, yet was I delivered prisoner from Jerusalem into the hands of the Romans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Who, when they had examined me, would have let me go, because there was no cause of death in me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Who, when they had examined me, would have let me go, because there was no cause of death in me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natives people showed us no little kindness: for they kindled a fire, and received us every one, because of the present rain, and because of the cold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ut when the Jews spoke against it, I was constrained to appeal unto Caesar; not that I had ought to accuse my nation of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ut when the Jews spoke against it, I was constrained to appeal unto Caesar; not that I had ought to accuse my nation of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For this cause therefore have I called for you, to see you, and to speak with you: because that for the hope of Israel I am bound with this chain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For this cause therefore have I called for you, to see you, and to speak with you: because that for the hope of Israel I am bound with this chain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y said unto him, We neither received letters out of Judaea concerning you, neither any of the brethren that came showed or spoke any harm of you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y said unto him, We neither received letters out of Judaea concerning you, neither any of the brethren that came showed or spoke any harm of you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we desire to hear of you what you think: for as concerning this sect, we know that every where it is spoken against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we desire to hear of you what you think: for as concerning this sect, we know that every where it is spoken against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when they had appointed him a day, there came many to him into his lodging; to whom he expounded and testified the kingdom of God, persuading them concerning Jesus, both out of the law of Moses, and out of the prophets, from morning till evening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when they had appointed him a day, there came many to him into his lodging; to whom he expounded and testified the kingdom of God, persuading them concerning Jesus, both out of the law of Moses, and out of the prophets, from morning till evening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when Paul had gathered a bundle of sticks, and laid them on the fire, there came a viper out of the heat, and fastened on his hand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when they had appointed him a day, there came many to him into his lodging; to whom he expounded and testified the kingdom of God, persuading them concerning Jesus, both out of the law of Moses, and out of the prophets, from morning till evening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when they had appointed him a day, there came many to him into his lodging; to whom he expounded and testified the kingdom of God, persuading them concerning Jesus, both out of the law of Moses, and out of the prophets, from morning till evening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some believed the things which were spoken, and some believed not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when they agreed not among themselves, they departed, after that Paul had spoken one word, Well spoke the Holy Spirit by Isaiah the prophet unto our fathers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when they agreed not among themselves, they departed, after that Paul had spoken one word, Well spoke the Holy Spirit by Isaiah the prophet unto our fathers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Saying, Go unto this people, and say, Hearing all of you shall hear, and shall not understand; and seeing all of you shall see, and not perceive: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the heart of this people is waxed gross, and their ears are dull of hearing, and their eyes have they closed; lest they should see with their eyes, and hear with their ears, and understand with their heart, and should be converted, and I should heal them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the heart of this people is waxed gross, and their ears are dull of hearing, and their eyes have they closed; lest they should see with their eyes, and hear with their ears, and understand with their heart, and should be converted, and I should heal them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the heart of this people is waxed gross, and their ears are dull of hearing, and their eyes have they closed; lest they should see with their eyes, and hear with their ears, and understand with their heart, and should be converted, and I should heal them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the heart of this people is waxed gross, and their ears are dull of hearing, and their eyes have they closed; lest they should see with their eyes, and hear with their ears, and understand with their heart, and should be converted, and I should heal them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when Paul had gathered a bundle of sticks, and laid them on the fire, there came a viper out of the heat, and fastened on his hand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the heart of this people is waxed gross, and their ears are dull of hearing, and their eyes have they closed; lest they should see with their eyes, and hear with their ears, and understand with their heart, and should be converted, and I should heal them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Be it known therefore unto you, that the salvation of God is sent unto the Gentiles, and that they will hear it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Be it known therefore unto you, that the salvation of God is sent unto the Gentiles, and that they will hear it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when he had said these words, the Jews departed, and had great reasoning among themselves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Paul dwelt two whole years in his own hired house, and received all that came in unto him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Paul dwelt two whole years in his own hired house, and received all that came in unto him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Preaching the kingdom of God, and teaching those things which concern the Lord Jesus Christ, with all confidence, no man forbidding him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Preaching the kingdom of God, and teaching those things which concern the Lord Jesus Christ, with all confidence, no man forbidding him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the barbarians saw the venomous beast hang on his hand, they said among themselves, No doubt this man is a murderer, whom, though he has escaped the sea, yet vengeance suffers not to live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the barbarians saw the venomous beast hang on his hand, they said among themselves, No doubt this man is a murderer, whom, though he has escaped the sea, yet vengeance suffers not to live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the barbarians saw the venomous beast hang on his hand, they said among themselves, No doubt this man is a murderer, whom, though he has escaped the sea, yet vengeance suffers not to live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அந்தப் பூச்சியைத் தீயிலே உதறிப்போட்டு, ஒரு தீங்கும் அடையாதிரு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 வீக்கங்கண்டு, அல்லது அவன் சடிதியாய் விழுந்து சாவானென்று அவ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ர்த்துக்கொண்டிருந்தார்கள்; நெடுநேரமாய்ப் பார்த்துக்கொண்டிருந்தும், ஒரு சேதமும் அவனுக்கு வராதத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ண்டபோது, வேறு சிந்தையாகி, இவன் தேவனென்று சொல்லிக்கொண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வுக்கு முதலாளியாகிய புபிலியு என்னும் பேர்கொண்டவனுடைய நிலங்கள் அந்த இடத்திற்க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மீபமாயிருந்தது, அவன் எங்களை ஏற்றுக்கொண்டு, மூன்றுநாள் பட்சமாய் விசாரித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பிலியுவினுடைய தகப்பன் ஜுரத்தினாலும் இரத்தபேதியினாலும் வருத்தப்பட்டுக் கிடந்தான்; பவு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ிடத்திற்குப் போய் ஜெபம்பண்ணி, அவன்மேல் கைகளை வைத்து, அவனைக் குணமாக்கின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ு நடந்தபின்பு, தீவிலே இருந்தமற்ற வியாதிக்காரரும் வந்து, குணமாக்கப்பட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எங்களுக்கு அநேக மரியாதை செய்து, நாங்கள் கப்பல் ஏறிப்போகிறபோது எங்களுக்குத் தேவையானவ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தப்பிக் கரைசேர்ந்தபின்பு, அந்தத் தீவின்பேர் மெலித்தா என்று அறிந்த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ற்றி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ுமாதம் சென்றபின்பு, அந்த தீவிலே மழைகாலத்திற்குத் தங்கியிருந்த மிதுனம் என்னும் அடையாளம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லெக்சந்திரியா பட்டணத்துக் கப்பலிலே நாங்கள் ஏறிப் புறப்பட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ீரகூசா பட்டணத்தைச் சேர்ந்து, அங்கே மூன்றுநாள் தங்கின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்விடம் விட்டுச் சுற்றியோடி, ரேகியு துறைமுகத்துக்கு வந்து சேர்ந்தோம். மறுநாளில் தென்றற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ாற்றெடுக்கையில் புறப்பட்டு, இரண்டாம் நாள் புத்தேயோலி பட்டணத்திற்கு வ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சகோதரரைக் கண்டோம்; அவர்கள் எங்களை ஏழுநாள் தங்களிடத்தில் இருக்கும்படி வேண்டிக்கொண்டார்கள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ந்தப்படி நாங்கள் இருந்து பின்பு ரோமாபுரிக்குப் போன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்விடத்திலுள்ள சகோதரர்கள் நாங்கள் வருகிற செய்தியைக் கேள்விப்பட்டு, சிலர் அப்பியுபுரம்வரைக்க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ிலர் மூன்று சத்திரம்வரைக்கும், எங்களுக்கு எதிர்கொண்டுவந்தார்கள்; அவர்களைப் பவுல் கண்டு, தே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நியராகிய அந்தத் தீவார் எங்களுக்குப் பாராட்டின அன்பு கொஞ்சமல்ல. அந்த வேளையிலே பிடித்திர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ஸ்தோத்திரித்துத் தைரியமடை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ரோமாபுரியில் சேர்ந்தபோது, நூற்றுக்கு அதிபதி தன் காவலிலிருந்தவர்களைச் சேனாபதியினி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ப்புக்கொடுத்தான்; அப்பொழுது பவுல் தன்னைக் காத்திருக்கிற சேவகனுடனே தனித்துக் குடியிருக்க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த்தரவு பெற்றுக்கொண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ுநாளைக்குப்பின்பு, பவுல் யூதரில் பிரதானமானவர்களை வரவழைத்தான்; அவர்கள் கூடிவந்திருந்தபோ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் அவர்களை நோக்கி: சகோதரரே, நம்முடைய ஜனங்களுக்கும் நம்முடைய முன்னோர்களின் முறைமைகள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ிரோதமானதொன்றையும் நான் செய்யாமலிருந்தும், கட்டப்பட்டவனாக எருசலேமிலிருந்து ரோமர் கை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ப்புக்கொடுக்கப்பட்ட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என்னை நியாயம் விசாரித்தபோது மரணத்துக்கேதுவான குற்றம் ஒன்றும் என்னி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ாணாதபடியினால், என்னை விடுதலையாக்க மனதாயிருந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ழைக்காகவும் குளிருக்காகவும் அவர்கள் நெருப்பை மூட்டி, எங்கள் அனைவரையும் சேர்த்துக்கொண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ூதர்கள் அதற்கு எதிர்பேசினபோது, நான் இராயனுக்கு அபயமிடவேண்டியதாயிருந்தது; ஆயினும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ஜனத்தார்மேல் யாதொரு குற்றஞ் சாட்டவேண்டுமென்று நான் அப்படிச் செய்ய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க் காரியத்தினிமித்தமே உங்களைக் காணவும் உங்களுடனே பேசவும் உங்களை அழைப்பித்தேன். இஸ்ரவேல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ம்பிக்கைக்காகவே இந்தச் சங்கிலியால் கட்டப்பட்டிருக்கிறேன்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கள் உன்னைக்குறித்து யூதேயாவிலிருந்து எங்களுக்குக் காகிதம் வரவுமில்லை, வந்த சகோதரர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ருவனும் உன்பேரில் ஒரு பொல்லாங்கை அறிவித்ததுமில்லை, அதைப்பற்றிப் பேசினதும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ங்கும் இந்த மதபேதத்துக்கு விரோதமாய்ப் பேசுகிறதாக நாங்கள் அறிந்திருக்கிறபடியால், இதைக்குற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ன்னுடைய அபிப்பிராயம் என்னவென்று கேட்டறிய விரும்புகிறோம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 அவர்கள் ஒரு நாளைக்குறித்து, அநேகம்பேர் அவன் தங்கியிருந்த வீட்டிற்கு அவனி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ந்தார்கள். அவன் காலமே தொடங்கி சாயங்காலமட்டும் மோசேயின் நியாயப்பிரமாணத்திலும் தீர்க்கதரிசிகள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வுல் சில விறகுகளை வாரி அந்தநெருப்பின்மேல் போடுகையில், ஒரு விரியன்பாம்பு அனலுறைத்துப் புறப்ப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கமங்களிலும் இருந்து இயேசுவுக்கடுத்த விசேஷங்களை அவர்களுக்குப் போதித்து, தேவனுடைய ராஜ்யத்த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றித்துச் சாட்சிகொடுத்து விஸ்தரித்துப் பேசின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சொன்னவைகளைச் சிலர் விசுவாசித்தார்கள், சிலர் விசுவாசியாதிருந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 அவர்கள் ஒருவரோடொருவர் ஒவ்வாமலிருந்து, புறப்பட்டுப்போகையில், பவுல் அவர்களுக்குச் சொன்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ாக்கியமாவத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காதாரக்கேட்டும் உணராதிருப்பீர்கள், கண்ணாரக்கண்டும் பாராதிருப்பீ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ர்கள் கண்களினால் காணாமலும், காதுகளினால் கேளாமலும், இருதயத்தினால் உணர்ந்து குணப்படாமலும்,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வர்களை ஆரோக்கியமாக்காமலும் இருக்கும்படிக்கு, இந்த ஜனத்தின் இருதயம் கொழுத்திருக்கிறது; காதுகள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ந்தமாய்க் கேட்டுத் தங்கள் கண்களை மூடிக்கொண்டார்கள் என்று இந்த ஜனத்தினிடத்தில் போய்ச் சொல்ல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பதைப் பரிசுத்த ஆவி ஏசாயா தீர்க்கதரிசியைக்கொண்டு நம்முடைய பிதாக்களுடனே நன்றாய்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னுடைய கையைக் கவ்விக்கொண்ட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ிய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தேவனுடைய இரட்சிப்பு புறஜாதியாருக்கு அனுப்பப்பட்டிருக்கிறதென்றும், அவர்கள் அதற்க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ெவிகொடுப்பார்களென்றும் உங்களுக்குத் தெரிந்திருக்கக்கடவது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டி அவன் சொன்னபின்பு, யூதர்கள் தங்களுக்குள்ளே மிகவும் தர்க்கம்பண்ணிக்கொண்டு, போய்விட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பவுல் தனக்காக வாடகைக்கு வாங்கியிருந்த வீட்டிலே இரண்டு வருஷமுழுதும் தங்கி, தன்னி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ந்த யாவரையும் ஏற்றுக்கொண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ிகுந்த தைரியத்துடனே தடையில்லாமல், தேவனுடைய ராஜ்யத்தைக் குறித்துப் பிரசங்கித்து, கர்த்தராக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யேசுகிறிஸ்துவைப்பற்றிய விசேஷங்களை உபதேசித்துக்கொண்டிரு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ஷப்பூச்சி அவன் கையிலே தொங்குகிறதை அந்நியராகிய அந்தத் தீவார் கண்டபோது, இந்த மனுஷன் கொலைபாதக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தற்குச் சந்தேகமில்லை; இவன் சமுத்திரத்துக்குத் தப்பிவந்தும், பழியானது இவன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ழைக்கவொட்டவில்லையென்று தங்களுக்குள்ளே சொல்லிக்கொண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2026-08-02T20:24:13Z</dcterms:created>
  <dcterms:modified xsi:type="dcterms:W3CDTF">2026-08-02T20:24:13Z</dcterms:modified>
  <dc:title>அப்போஸ்தலர்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