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நித்தியகாலமாய்த் தள்ளிவிடுவாரோ? இனி ஒருபோதும் தயைசெய்யாதிருப்பார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ுடைய கிருபை முற்றிலும் அற்றுப்போயிற்றோ? வாக்குத்தத்தமானது தலைமுறை தலைமுறைக்கும் ஒழிந்துபோயிற்ற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இரக்கஞ்செய்ய மறந்தாரோ? கோபத்தினாலே தமது உருக்கமான இரக்கங்களை அடைத்துக்கொண்டாரோ? என்றேன். (சேலா.)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: இது என் பலவீனம்; ஆனாலும் உன்னதமானவருடைய வலதுகரத்திலுள்ள வருஷங்களை நினைவுகூர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: இது என் பலவீனம்; ஆனாலும் உன்னதமானவருடைய வலதுகரத்திலுள்ள வருஷங்களை நினைவுகூர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டைய செயல்களை நினைவுகூருவேன், உம்முடைய பூர்வகாலத்து அதிசயங்களையே நினைவுகூருவேன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ுடைய கிரியைகளையெல்லாம் தியானித்து உம்முடைய செயல்களை யோசிப்பேன் என்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ே, உமது வழி பரிசுத்தஸ்தலத்திலுள்ளது; நம்முடைய தேவனைப்போலப் பெரிய தேவன் யார்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சயங்களைச் செய்கிற தேவன் நீரே, ஜனங்களுக்குள்ளே உம்முடைய வல்லமையை விளங்கப்பண்ணின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ாக்கோபு யோசேப்பு என்பவர்களின் புத்திரராகிய உம்முடைய ஜனங்களை, உமது புயத்தினாலே மீட்டுக்கொண்டீர். (சேலா.)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தேவனை நோக்கி என் சத்தத்தை உயர்த்திக் கெஞ்சினேன், என் சத்தத்தை தேவனிடத்தில் உயர்த்தினேன், அவர் எனக்குச் செவிகொடு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ஜலங்கள் உம்மைக் கண்டது, தேவனே ஜலங்கள் உம்மைக் கண்டு தத்தளித்தது; ஆழங்களும் கலங்கின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கங்கள் ஜலங்களைப் பொழிந்தது; ஆகாயமண்டலங்கள் முழக்கமிட்டது; உம்முடைய அம்புகளும் தெறிப்புண்டு பற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ம்முடைய குமுறலின் சத்தம் சுழல்காற்றில் முழங்கினது; மின்னல்கள் பூச்சக்கரத்தைப் பிரகாசிப்பித்தது; பூமி குலுங்கி அதிர்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ம்முடைய குமுறலின் சத்தம் சுழல்காற்றில் முழங்கினது; மின்னல்கள் பூச்சக்கரத்தைப் பிரகாசிப்பித்தது; பூமி குலுங்கி அதிர்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மது வழி கடலிலும், உமதுபாதைகள் திரண்ட தண்ணீர்களிலும் இருந்தது; உமது காலடிகள் தெரியப்படாமற்போ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ோசே ஆரோன் என்பவர்களின் கையால், உமது ஜனங்களை ஒரு ஆட்டுமந்தையைப்போல வழிநடத்தின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் ஆண்டவரைத் தேடினேன்; இரவிலும் என் கை தளராமல் விரிக்கப்பட்டிருந்தது; என் ஆத்துமா ஆறுதலடையாமற்போ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பத்துநாளில் ஆண்டவரைத் தேடினேன்; இரவிலும் என் கை தளராமல் விரிக்கப்பட்டிருந்தது; என் ஆத்துமா ஆறுதலடையாமற்போ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தேவனை நினைத்தபோது அலறினேன்; நான் தியானிக்கும்போது என் ஆவிதொய்ந்துபோயிற்று. (சேலா.)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தூங்காதபடி என் கண்ணிமைகளைப் பிடித்திருக்கிறீர்; நான் பேசமாட்டாதபடி சஞ்சலப்பட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ர்வநாட்களையும், ஆதிகாலத்து வருஷங்களையும் சிந்திக்கிற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க்காலத்தில் என் சங்கீதத்தை நான் நினைத்து, என் இருதயத்தோடே சம்பாஷித்துக்கொள்ளுகிறேன்; என் ஆவி ஆராய்ச்சிசெய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ாக்காலத்தில் என் சங்கீதத்தை நான் நினைத்து, என் இருதயத்தோடே சம்பாஷித்துக்கொள்ளுகிறேன்; என் ஆவி ஆராய்ச்சிசெய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ll the Lord cast off for ever? and will he be favourable no mo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s his mercy clean gone for ever? does his promise fail for evermo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s God forgotten to be gracious? has he in anger shut up his tender mercies?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 said, This is my infirmity: but I will remember the years of the right hand of the mo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 will remember the works of the LORD: surely I will remember your wonder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meditate also of all your work, and talk of you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r way, O God, is in the sanctuary: who is so great a God as 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are the God that do wonders: you have declared your strength among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have with yours arm redeemed your people, the sons of Jacob and Joseph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cried unto God with my voice, even unto God with my voice; and he gave ear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waters saw you, O God, the waters saw you; they were afraid: the depths also were troub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clouds poured out water: the skies sent out a sound: yours arrows also went abro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voice of your thunder was in the heaven: the lightnings lightened the world: the ea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mbled and sh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our way is in the sea, and your path in the great waters, and your footsteps are not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led your people like a flock by the hand of Moses and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the day of my trouble I sought the Lord: my sore ran in the night, and ceased not: my sou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fused to be comfo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remembered God, and was troubled: I complained, and my spirit was overwhelmed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hold mine eyes waking: I am so troubled that I cannot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have considered the days of old, the years of ancient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call to remembrance my song in the night: I commune with mine own heart: and my spirit ma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ligent sear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2026-06-03T16:16:46Z</dcterms:created>
  <dcterms:modified xsi:type="dcterms:W3CDTF">2026-06-03T16:16:46Z</dcterms:modified>
  <dc:title>சங்கீதம் : 77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