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ூஷுடைய குமாரர், சேபா, ஆவிலா, சப்தா, ராமா, சப்திகா என்பவர்கள், ராமாவின் குமாரர், சேபா, திதான் என்பவ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ூஷ் நிம்ரோதைப் பெற்றான்; இவன் பூமியிலே பராக்கிரமசாலியா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ன் கர்த்தருக்கு முன்பாகப் பலத்த வேட்டைக்காரனாயிருந்தான்; ஆகையால் கர்த்தருக்கு முன்பாகப் பலத்த வேட்டைக்காரனான நிம்ரோதைப் போல என்னும் வழக்கச்சொல் உண்டாயிற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ன் கர்த்தருக்கு முன்பாகப் பலத்த வேட்டைக்காரனாயிருந்தான்; ஆகையால் கர்த்தருக்கு முன்பாகப் பலத்த வேட்டைக்காரனான நிம்ரோதைப் போல என்னும் வழக்கச்சொல் உண்டாய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ிநேயார் தேசத்திலுள்ள பாபேல், ஏரேக், அக்காத், கல்னே என்னும் இடங்கள் அவன் ஆண்ட ராஜ்யத்திற்கு ஆதி ஸ்தானங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த் தேசத்திலிருந்து அசூர் புறப்பட்டுப்போய், நினிவேயையும், ரெகோபோத் பட்டணத்தையும், காலாகைய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ினிவேக்கும் காலாகுக்கும் நடுவாக ரெசேனையும் கட்டினான்; இது பெரிய பட்டண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ிஸ்ராயீம், லூதீமையும் அனாமீமையும், லெகாபீமையும், நப்தூகீமைய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த்ரூசீமையும், பெலிஸ்தரின் சந்ததிக்குத் தலைவனாகிய கஸ்லூகீமையும், கப்தோரீமையும் பெற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ானான் தன் மூத்த மகனாகிய சீதோனையும், கேத்தைய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ோவாவின் குமாரராகிய சேம் காம் யாப்பேத் என்பவர்களின் வம்ச வரலாறு: ஜலப்பிரளயத்துக்குப்பின்பு அவர்களுக்குக் குமாரர் பிற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பூசியரையும், எமோரியரையும், கிர்காசியரைய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ஏவியரையும், அர்கீயரையும், சீநியரைய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ர்வாதியரையும், செமாரியரையும், காமாத்தியரையும், பெற்றான்; பின்பு கானானியரின் வம்சத்தார் எங்கும் பரவின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னானியரின் எல்லை, சீதோன்முதல் கேரார் வழியாய்க் காசாமட்டுக்கும், அது முதல் சோதோம், கொமோரா, அத்மா, செபோயிம் வழியாய் லாசாமட்டுக்கும் இருந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னானியரின் எல்லை, சீதோன்முதல் கேரார் வழியாய்க் காசாமட்டுக்கும், அது முதல் சோதோம், கொமோரா, அத்மா, செபோயிம் வழியாய் லாசாமட்டுக்கும் இருந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வர்கள் தங்கள் தேசங்களிலும், தங்கள் ஜாதிகளிலுமுள்ள தங்கள் வம்சங்களின்படியேயும், தங்கள் பாஷைகளின்படியேயும், காமுடைய சந்ததிய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வர்கள் தங்கள் தேசங்களிலும், தங்கள் ஜாதிகளிலுமுள்ள தங்கள் வம்சங்களின்படியேயும், தங்கள் பாஷைகளின்படியேயும், காமுடைய சந்ததிய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ேமுக்கும் பிள்ளைகள் பிறந்தார்கள்; அவன் ஏபேருடைய சந்ததியார் எல்லாருக்கும் தகப்பனும், மூத்தவனாகிய யாப்பேத்துக்குத் தம்பியுமாய் இரு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ேமுக்கும் பிள்ளைகள் பிறந்தார்கள்; அவன் ஏபேருடைய சந்ததியார் எல்லாருக்கும் தகப்பனும், மூத்தவனாகிய யாப்பேத்துக்குத் தம்பியுமாய் இரு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ேமுடைய குமாரர், ஏலாம், அசூர், அர்பக்சாத், லூத், ஆராம் என்பவ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ோவாவின் குமாரராகிய சேம் காம் யாப்பேத் என்பவர்களின் வம்ச வரலாறு: ஜலப்பிரளயத்துக்குப்பின்பு அவர்களுக்குக் குமாரர் பிற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ராமுடைய குமாரர், ஊத்ஸ், கூல், கேத்தெர், மாஸ் என்பவ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ர்பக்சாத் சாலாவைப்பெற்றான்; சாலா எபேரைப்பெற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ஏபேருக்கு இரண்டு குமாரர் பிறந்தார்கள்; ஒருவனுக்குப் பேலேகு என்று பேர்; ஏனெனில் அவனுடைய நாட்களில் பூமி பகுக்கப்பட்டது; அவனுடைய சகோதரன் பேர் யொக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ஏபேருக்கு இரண்டு குமாரர் பிறந்தார்கள்; ஒருவனுக்குப் பேலேகு என்று பேர்; ஏனெனில் அவனுடைய நாட்களில் பூமி பகுக்கப்பட்டது; அவனுடைய சகோதரன் பேர் யொக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யொக்தான் அல்மோதாதையும், சாலேப்பையும், அசர்மாவேத்தையும், யேராகையும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தோராமையும், ஊசாலையும், திக்லாவையும்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ஓபாலையும், அபிமாவேலையும், சேபாவையும்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ஓப்பீரையும், ஆவிலாவையும், யோபாபையும் பெற்றான்; இவர்கள் அனைவரும் யொக்தானுடைய குமார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வர்களுடைய குடியிருப்பு மேசா துவக்கி, கிழக்கேயுள்ள மலையாகிய செப்பாருக்குப் போகிற வழிமட்டும் இருந்தது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வர்களே தங்கள் தேசங்களிலும், தங்கள் ஜாதிகளிலுமுள்ள தங்கள் வம்சங்களின்படியேயும், தங்கள் பாஷைகளின்படியேயும் சேமுடைய சந்ததிய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ாப்பேத்தின் குமாரர், கோமர், மாகோகு, மாதாய், யாவான், தூபால், மேசேக்கு, தீராஸ் என்பவ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வர்களே தங்கள் தேசங்களிலும், தங்கள் ஜாதிகளிலுமுள்ள தங்கள் வம்சங்களின்படியேயும், தங்கள் பாஷைகளின்படியேயும் சேமுடைய சந்ததிய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ங்கள் ஜாதிகளிலுள்ள தங்களுடைய சந்ததிகளின்படியே நோவாவுடைய குமாரரின் வம்சங்கள் இவைகளே; ஜலப்பிரளயத்துக்குப் பின்பு இவர்களால் பூமியிலே ஜாதிகள் பிரிந்தன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ங்கள் ஜாதிகளிலுள்ள தங்களுடைய சந்ததிகளின்படியே நோவாவுடைய குமாரரின் வம்சங்கள் இவைகளே; ஜலப்பிரளயத்துக்குப் பின்பு இவர்களால் பூமியிலே ஜாதிகள் பிரிந்தன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ோமரின் குமாரர், அஸ்கினாஸ், ரீப்பாத்து, தொகர்மா என்பவ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ாவானின் குமாரர், எலீசா, தர்ஷீஸ், கித்தீம், தொதானீம் என்பவ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ர்களால் ஜாதிகளுடைய தீவுகள், அவனவன் பாஷையின்படியேயும், அவரவர்கள் கோத்திரத்தின்படியேயும், ஜாதியின்படியேயும், வேறு வேறு தேசங்களாய்ப் பகுக்கப்பட்டன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ர்களால் ஜாதிகளுடைய தீவுகள், அவனவன் பாஷையின்படியேயும், அவரவர்கள் கோத்திரத்தின்படியேயும், ஜாதியின்படியேயும், வேறு வேறு தேசங்களாய்ப் பகுக்கப்பட்டன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முடைய குமாரர், கூஷ் மிஸ்ராயீம், பூத், கானான் என்பவ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कूश के पुत्र सबा, हवीला, सबता, रामा, और सबूतका हुए: और रामा के पुत्र शबा और ददान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कूश के वंश में निम्रोद भी हुआ; पृथ्वी पर पहिला वीर वही हुआ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वही यहोवा की दृष्टि में पराक्रमी शिकार खेलने वाला ठहरा, इस से यह कहावत चली है; कि निम्रोद के सम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ोवा की दृष्टि में पराक्रमी शिकार खेलने वा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उसके राज्य का आरम्भ शिनार देश में बाबुल, अक्कद, और कलने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उस देश से वह निकल कर अश्शूर को गया, और नीनवे, रहोबोतीर, और कालह क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नीनवे और कालह के बीच रेसेन है, उसे भी बसाया, बड़ा नगर यह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मिस्र के वंश में लूदी, अनामी, लहाबी, नप्तूह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पत्रुसी, कसलूही, और कप्तोरी लोग हुए, कसलूहियों में से तो पलिश्ती लोग निकल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फिर कनान के वंश में उसका ज्येष्ठ सीदोन, तब हित्त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नूह के पुत्र जो शेम, हाम और येपेत थे उनके पुत्र जलप्रलय के पश्चात उत्पन्न हुए: उनकी वंशावली य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यबूसी, एमोरी, गिर्गाश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हिव्वी, अर्की, सीन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अर्वदी, समारी, और हमाती लोग भी हुए: फिर कनानियों के कुल भी फैल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कनानियों का सिवाना सीदोन से ले कर गरार के मार्ग से हो कर अज्जा तक और फिर सदोम और अमोरा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दमा और सबोयीम के मार्ग से हो कर लाशा तक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हाम के वंश में ये ही हुए; और ये भिन्न भिन्न कुलों, भाषाओं, देशों, और जातियों के अनुसार अलग अल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 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फिर शेम, जो सब एबेरवंशियों का मूलपुरूष हुआ, और जो येपेत का ज्येष्ठ भाई था, उसके भी पुत्र उत्पन्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शेम के पुत्र: एलाम, अश्शूर, अर्पक्षद, लूद और आराम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आराम के पुत्र: ऊस, हूल, गेतेर और मश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अर्पक्षद ने शेलह को, और शेलह ने एबेर को जन्म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एबेर के दो पुत्र उत्पन्न हुए, एक का नाम पेलेग इस कारण रखा गया कि उसके दिनों में पृथ्वी बं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ई, और उसके भाई का नाम योक्ता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और योक्तान ने अल्मोदाद, शेलेप, हसर्मावेत, थेरह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यदोरवाम, ऊजाल, दिक्ल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ओबाल, अबीमाएल, शब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ओपीर, हवीला, और योबाब को जन्म दिया: ये ही सब योक्तान के पुत्र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इनके रहने का स्थान मेशा से ले कर सपारा जो पूर्व में एक पहाड़ है, उसके मार्ग तक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शेम के पुत्र ये ही हुए; और ये भिन्न भिन्न कुलों, भाषाओं, देशों और जातियों के अनुसार अलग अलग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येपेत के पुत्र: गोमेर, मागोग, मादै, यावान, तूबल, मेशेक, और तीरास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नूह के पुत्रों के घराने ये ही हैं: और उनकी जातियों के अनुसार उनकी वंशावलियां ये ही हैं;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लप्रलय के पश्चात पृथ्वी भर की जातियां इन्हीं में से हो कर बंट ग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गोमेर के पुत्र: अशकनज, रीपत, और तोगर्मा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यावान के वंश में एलीशा, और तर्शीश, और कित्ती, और दोदानी लोग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इनके वंश अन्यजातियों के द्वीपों के देशों में ऐसे बंट गए, कि वे भिन्न भिन्न भाषाओं, कुलों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तियों के अनुसार अलग अलग हो 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फिर हाम के पुत्र: कूश, और मिस्र, और फूत और कनान हु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पत्ति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2026-08-03T23:16:00Z</dcterms:created>
  <dcterms:modified xsi:type="dcterms:W3CDTF">2026-08-03T23:16:00Z</dcterms:modified>
  <dc:title>उत्पत्ति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