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ொரு பாலன் பிறந்தார் - மீட்பையருள
நமக்கொரு பாலன்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ம் காத்திட மாந்தருள் வாழ்ந்திட
ஊனுடல் தரித்தார் பாரினில் உதித்தார் --- நமக்கொர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கலமும்  படைத்திட்ட சர்வ வல்லோன்
இகமதில் பிறந்தது விந்தையன்றோ!
நீதியும் இரக்கமும் இணைத்தே மகிழ்வார்
ஜோதியாய் நின்றே பவஇருள் களைவார்
தந்தையாம் தேவனின் பிள்ளை - நம்மில்
அவரின்றி வாழ்வே இல்லை - தினம்
அனுமதியார் ஒரு தொல்லை - தேவ
அன்புக்கு அவரே எல்லை --- நமக்கொர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னைக் கண்டிட வாருங்களேன்
கந்தை அணிந்த தேவன் பாருங்களேன்!
வானவரோடும் மேய்ப்பர்களோடும்
கீர்த்தனம் பாடி போற்றிப் பணிவோம்
மாற்றிடுவார் பவரோகம் - நம்மை
செய்திடுவார் சிங்காரம்-தினம்
சுமந்திடுவார் நம்பாரம்-நம்
வாழ்வுக்கு அவர் நங்கூரம் --- நமக்கொர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2026-09-16T16:04:27Z</dcterms:created>
  <dcterms:modified xsi:type="dcterms:W3CDTF">2026-09-16T16:04:27Z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