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presProps" Target="presProps.xml"/>
  <Relationship Id="rId9" Type="http://schemas.openxmlformats.org/officeDocument/2006/relationships/viewProps" Target="viewProps.xml"/>
  <Relationship Id="rId10" Type="http://schemas.openxmlformats.org/officeDocument/2006/relationships/tableStyles" Target="tableStyles.xml"/>
</Relationships>
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4247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மக்கொரு பாலன் பிறந்தார் - மீட்பையருள
நமக்கொரு பாலன் பிறந்தார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ானிடம் காத்திட மாந்தருள் வாழ்ந்திட
ஊனுடல் தரித்தார் பாரினில் உதித்தார் --- நமக்கொரு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சகலமும்  படைத்திட்ட சர்வ வல்லோன்
இகமதில் பிறந்தது விந்தையன்றோ!
நீதியும் இரக்கமும் இணைத்தே மகிழ்வார்
ஜோதியாய் நின்றே பவஇருள் களைவார்
தந்தையாம் தேவனின் பிள்ளை - நம்மில்
அவரின்றி வாழ்வே இல்லை - தினம்
அனுமதியார் ஒரு தொல்லை - தேவ
அன்புக்கு அவரே எல்லை --- நமக்கொரு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கர்த்தனைக் கண்டிட வாருங்களேன்
கந்தை அணிந்த தேவன் பாருங்களேன்!
வானவரோடும் மேய்ப்பர்களோடும்
கீர்த்தனம் பாடி போற்றிப் பணிவோம்
மாற்றிடுவார் பவரோகம் - நம்மை
செய்திடுவார் சிங்காரம்-தினம்
சுமந்திடுவார் நம்பாரம்-நம்
வாழ்வுக்கு அவர் நங்கூரம் --- நமக்கொரு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4">
  <a:themeElements>
    <a:clrScheme name="Theme1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2026-06-15T12:23:24Z</dcterms:created>
  <dcterms:modified xsi:type="dcterms:W3CDTF">2026-06-15T12:23:24Z</dcterms:modified>
  <dc:title>துதிப் பாடல்கள்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