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llelujah, He is risen !
Jesus is gone up on high !
Burst the bars of death asunder;
Angels, shout ; and men, reply:
He is risen, He is risen,
Living now, no more to die.
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Hallelujah, He is risen !
Our exalted Head to be;
Sends the witness of the Spirit
That our Advocate is He:
He is risen, He is risen,
Justified in Him are we.
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Hallelujah, He is risen !
Death for aye has lost his sting;
Christ, Himself the Resurrection,
From the grave His own will bring:
He is risen, He is risen,
Living Lord and coming King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2026-07-25T13:27:33Z</dcterms:created>
  <dcterms:modified xsi:type="dcterms:W3CDTF">2026-07-25T13:27:33Z</dcterms:modified>
  <dc:title>Hymn : 157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