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presProps" Target="presProps.xml"/>
  <Relationship Id="rId74" Type="http://schemas.openxmlformats.org/officeDocument/2006/relationships/viewProps" Target="viewProps.xml"/>
  <Relationship Id="rId7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ஈசாக்குக்கு யாக்கோபையும் ஏசாவையும் கட்டளையிட்டு, ஏசாவுக்குச் சேயீர் மலைத்தேசத்தைச் சுதந்தரிக்கும்படி கொடுத்தேன்; யாக்கோபும் அவன் பிள்ளைகளுமோ எகிப்துக்குப் போ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மோசேயையும் ஆரோனையும் அனுப்பி, எகிப்தியரை வாதித்தேன், அப்படி அவர்கள் நடுவிலே நான் செய்தபின்பு உங்களைப் புறப்படப்பண்ணின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மோசேயையும் ஆரோனையும் அனுப்பி, எகிப்தியரை வாதித்தேன், அப்படி அவர்கள் நடுவிலே நான் செய்தபின்பு உங்களைப் புறப்படப்பண்ணின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ங்கள் பிதாக்களை எகிப்திலிருந்து புறப்படப்பண்ணினபோது சமுத்திரக்கரைக்கு வந்தீர்கள்; எகிப்தியர் இரதங்களோடும் குதிரைவீரரோடும் உங்கள் பிதாக்களைச் சிவந்த சமுத்திரமட்டும் பின்தொடர்ந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ங்கள் பிதாக்களை எகிப்திலிருந்து புறப்படப்பண்ணினபோது சமுத்திரக்கரைக்கு வந்தீர்கள்; எகிப்தியர் இரதங்களோடும் குதிரைவீரரோடும் உங்கள் பிதாக்களைச் சிவந்த சமுத்திரமட்டும் பின்தொடர்ந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கர்த்தரை நோக்கிக் கூப்பிட்டார்கள்; அப்பொழுது அவர் உங்களுக்கும் எகிப்தியருக்கும் நடுவே அந்தகாரத்தை வரப்பண்ணி, சமுத்திரத்தை அவர்கள்மேல் புரளச்செய்து, அவர்களை மூடிப்போட்டார்; நான் எகிப்திலே செய்ததை உங்கள் கண்கள் கண்டது; பின்பு வனாந்தரத்தில் அநேகநாள் சஞ்சரித்தீ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கர்த்தரை நோக்கிக் கூப்பிட்டார்கள்; அப்பொழுது அவர் உங்களுக்கும் எகிப்தியருக்கும் நடுவே அந்தகாரத்தை வரப்பண்ணி, சமுத்திரத்தை அவர்கள்மேல் புரளச்செய்து, அவர்களை மூடிப்போட்டார்; நான் எகிப்திலே செய்ததை உங்கள் கண்கள் கண்டது; பின்பு வனாந்தரத்தில் அநேகநாள் சஞ்சரித்தீ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தப்படி யோசுவா அந்நாளில் சீகேமிலே ஜனங்களோடே உடன்படிக்கைபண்ணி, அவர்களுக்கு அதைப் பிரமாணமும் நியாயமுமாக ஏற்படுத்த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தப்படி யோசுவா அந்நாளில் சீகேமிலே ஜனங்களோடே உடன்படிக்கைபண்ணி, அவர்களுக்கு அதைப் பிரமாணமும் நியாயமுமாக ஏற்படுத்தி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ப்பின்பு உங்களை யோர்தானுக்கு அப்புறத்திலே குடியிருந்த ஏமோரியரின் தேசத்திற்குக் கொண்டுவந்தேன்; அவர்கள் உங்களோடு யுத்தம்பண்ணுகிறபோது, அவர்களை உங்கள் கையில் ஒப்புக்கொடுத்தேன்; அவர்கள் தேசத்தைக் கட்டிக்கொண்டீர்கள்; அவர்களை உங்கள் முகத்தினின்று அழித்துவிட்ட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யோசுவா இஸ்ரவேலின் கோத்திரங்களையெல்லாம் சீகேமிலே கூடிவரப்பண்ணி, இஸ்ரவேலின் மூப்பரையும், தலைவரையும், நியாயாதிபதிகளையும், அதிபதிகளையும் வரவழைத்தான்; அவர்கள் தேவனுடைய சந்நிதியில் வந்து நின்ற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ப்பின்பு உங்களை யோர்தானுக்கு அப்புறத்திலே குடியிருந்த ஏமோரியரின் தேசத்திற்குக் கொண்டுவந்தேன்; அவர்கள் உங்களோடு யுத்தம்பண்ணுகிறபோது, அவர்களை உங்கள் கையில் ஒப்புக்கொடுத்தேன்; அவர்கள் தேசத்தைக் கட்டிக்கொண்டீர்கள்; அவர்களை உங்கள் முகத்தினின்று அழித்துவிட்ட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ப்பின்பு உங்களை யோர்தானுக்கு அப்புறத்திலே குடியிருந்த ஏமோரியரின் தேசத்திற்குக் கொண்டுவந்தேன்; அவர்கள் உங்களோடு யுத்தம்பண்ணுகிறபோது, அவர்களை உங்கள் கையில் ஒப்புக்கொடுத்தேன்; அவர்கள் தேசத்தைக் கட்டிக்கொண்டீர்கள்; அவர்களை உங்கள் முகத்தினின்று அழித்துவிட்ட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ப்பின்பு உங்களை யோர்தானுக்கு அப்புறத்திலே குடியிருந்த ஏமோரியரின் தேசத்திற்குக் கொண்டுவந்தேன்; அவர்கள் உங்களோடு யுத்தம்பண்ணுகிறபோது, அவர்களை உங்கள் கையில் ஒப்புக்கொடுத்தேன்; அவர்கள் தேசத்தைக் கட்டிக்கொண்டீர்கள்; அவர்களை உங்கள் முகத்தினின்று அழித்துவிட்ட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ந்த வார்த்தைகளை யோசுவா தேவனுடைய நியாயப்பிரமாண புஸ்தகத்தில் எழுதி, ஒரு பெரிய கல்லை எடுத்து, அதை அங்கே கர்த்தருடைய பரிசுத்த ஸ்தலத்தின் அருகில் இருந்த கர்வாலி மரத்தின்கீழ் நாட்ட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ந்த வார்த்தைகளை யோசுவா தேவனுடைய நியாயப்பிரமாண புஸ்தகத்தில் எழுதி, ஒரு பெரிய கல்லை எடுத்து, அதை அங்கே கர்த்தருடைய பரிசுத்த ஸ்தலத்தின் அருகில் இருந்த கர்வாலி மரத்தின்கீழ் நாட்ட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சிப்போரின் குமாரன் பாலாக் என்னும் மோவாபியரின் ராஜா எழும்பி, இஸ்ரவேலோடு யுத்தம்பண்ணி, உங்களைச் சபிக்கும்படி, பேயோரின் குமாரனாகிய பிலேயாமை அழைத்தனுப்பி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சிப்போரின் குமாரன் பாலாக் என்னும் மோவாபியரின் ராஜா எழும்பி, இஸ்ரவேலோடு யுத்தம்பண்ணி, உங்களைச் சபிக்கும்படி, பேயோரின் குமாரனாகிய பிலேயாமை அழைத்தனுப்பி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ல்லா ஜனங்களையும் நோக்கி: இதோ, இந்தக் கல் நமக்குள்ளே சாட்சியாயிருக்கக் கடவது; கர்த்தர் நம்மோடே சொன்ன எல்லா வார்த்தைகளையும் இது கேட்டது; நீங்கள் உங்கள் தேவனுக்கு விரோதமாகப் பொய்சொல்லாதபடிக்கு, இது உங்களுக்குச் சாட்சியாயிருக்கக் கடவது என்று சொல்லி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ல்லா ஜனங்களையும் நோக்கி: இதோ, இந்தக் கல் நமக்குள்ளே சாட்சியாயிருக்கக் கடவது; கர்த்தர் நம்மோடே சொன்ன எல்லா வார்த்தைகளையும் இது கேட்டது; நீங்கள் உங்கள் தேவனுக்கு விரோதமாகப் பொய்சொல்லாதபடிக்கு, இது உங்களுக்குச் சாட்சியாயிருக்கக் கடவது என்று சொல்ல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ல்லா ஜனங்களையும் நோக்கி: இதோ, இந்தக் கல் நமக்குள்ளே சாட்சியாயிருக்கக் கடவது; கர்த்தர் நம்மோடே சொன்ன எல்லா வார்த்தைகளையும் இது கேட்டது; நீங்கள் உங்கள் தேவனுக்கு விரோதமாகப் பொய்சொல்லாதபடிக்கு, இது உங்களுக்குச் சாட்சியாயிருக்கக் கடவது என்று சொல்ல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யோசுவா இஸ்ரவேலின் கோத்திரங்களையெல்லாம் சீகேமிலே கூடிவரப்பண்ணி, இஸ்ரவேலின் மூப்பரையும், தலைவரையும், நியாயாதிபதிகளையும், அதிபதிகளையும் வரவழைத்தான்; அவர்கள் தேவனுடைய சந்நிதியில் வந்து நின்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லேயாமுக்குச் செவிகொடுக்க எனக்குச் சித்தமில்லாததினாலே, அவன் உங்களை ஆசீர்வதிக்கவே ஆசீர்வதித்தான், இவ்விதமாய் உங்களை அவன் கைக்குத் தப்புவித்த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லேயாமுக்குச் செவிகொடுக்க எனக்குச் சித்தமில்லாததினாலே, அவன் உங்களை ஆசீர்வதிக்கவே ஆசீர்வதித்தான், இவ்விதமாய் உங்களை அவன் கைக்குத் தப்புவித்த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யோசுவா ஜனங்களை அவரவர் சுதந்தரத்திற்கு அனுப்பிவிட்ட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யோர்தானைக் கடந்து எரிகோவுக்கு வந்தீர்கள்; எரிகோவின் குடிகளும், எமோரியரும், பெரிசியரும், கானானியரும், ஏத்தியரும், கிர்காசியரும், ஏவியரும், எபூசியரும், உங்களுக்கு விரோதமாக யுத்தம்பண்ணினார்கள்; ஆனாலும் அவர்களை நான் உங்கள் கையிலே ஒப்புக்கொடுத்த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யோர்தானைக் கடந்து எரிகோவுக்கு வந்தீர்கள்; எரிகோவின் குடிகளும், எமோரியரும், பெரிசியரும், கானானியரும், ஏத்தியரும், கிர்காசியரும், ஏவியரும், எபூசியரும், உங்களுக்கு விரோதமாக யுத்தம்பண்ணினார்கள்; ஆனாலும் அவர்களை நான் உங்கள் கையிலே ஒப்புக்கொடுத்த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யோர்தானைக் கடந்து எரிகோவுக்கு வந்தீர்கள்; எரிகோவின் குடிகளும், எமோரியரும், பெரிசியரும், கானானியரும், ஏத்தியரும், கிர்காசியரும், ஏவியரும், எபூசியரும், உங்களுக்கு விரோதமாக யுத்தம்பண்ணினார்கள்; ஆனாலும் அவர்களை நான் உங்கள் கையிலே ஒப்புக்கொடுத்த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ந்தக் காரியங்கள் நடந்தபின்பு, நூனின் குமாரனாகிய யோசுவா என்னும் கர்த்தருடைய ஊழியக்காரன் நூற்றுப் பத்து வயதுள்ளவனாய் மரணமடைந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ை எப்பிராயீமின் மலைத்தேசத்திலுள்ள காயாஸ் மலைக்கு வடக்கே இருக்கிற திம்னாத் சேரா என்னும் அவனுடைய சுதந்தரத்தின் எல்லைக்குள்ளே அடக்கம்பண்ண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ை எப்பிராயீமின் மலைத்தேசத்திலுள்ள காயாஸ் மலைக்கு வடக்கே இருக்கிற திம்னாத் சேரா என்னும் அவனுடைய சுதந்தரத்தின் எல்லைக்குள்ளே அடக்கம்பண்ணி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ோரியரின் இரண்டு ராஜாக்களையும் உங்கள் பட்டயத்தாலும் உங்கள் வில்லாலும் நீங்கள் துரத்தவில்லை; நான் உங்களுக்கு முன்பாகக் குளவிகளை அனுப்பினேன்; அவைகள் அவர்களை உங்கள் முன்னின்று துரத்திவிட்ட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யோசுவா சகல ஜனங்களையும் நோக்கி: இஸ்ரவேலின் தேவனாகிய கர்த்தர் சொல்லுகிறது என்னவென்றால்: பூர்வத்திலே உங்கள் பிதாக்களாகிய ஆபிரகாமுக்கும் நாகோருக்கும் தகப்பனான தேராகு என்பவன் நதிக்கு அப்புறத்திலே குடியிருந்தபோது அவர்கள் வேறே தேவர்களைச் சேவித்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ோரியரின் இரண்டு ராஜாக்களையும் உங்கள் பட்டயத்தாலும் உங்கள் வில்லாலும் நீங்கள் துரத்தவில்லை; நான் உங்களுக்கு முன்பாகக் குளவிகளை அனுப்பினேன்; அவைகள் அவர்களை உங்கள் முன்னின்று துரத்திவிட்ட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ோசுவா உயிரோடிருந்த சகல நாட்களிலும், கர்த்தர் இஸ்ரவேலுக்குச் செய்த அவருடைய கிரியைகள் யாவையும் அறிந்து யோசுவாவுக்குப்பின்பு வெகுநாள் உயிரோடிருந்த மூப்பருடைய சகல நாட்களிலும், இஸ்ரவேலர் கர்த்தரைச் சேவித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ோசுவா உயிரோடிருந்த சகல நாட்களிலும், கர்த்தர் இஸ்ரவேலுக்குச் செய்த அவருடைய கிரியைகள் யாவையும் அறிந்து யோசுவாவுக்குப்பின்பு வெகுநாள் உயிரோடிருந்த மூப்பருடைய சகல நாட்களிலும், இஸ்ரவேலர் கர்த்தரைச் சேவித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நீங்கள் பண்படுத்தாத தேசத்தையும், நீங்கள் கட்டாத பட்டணங்களையும் உங்களுக்குக் கொடுத்தேன், அவைகளில் குடியிருக்கிறீர்கள்; நீங்கள் நடாத திராட்சைத்தோட்டங்களின் பலனையும் ஒலிவத்தோப்புகளின் பலனையும் புசிக்கிறீர்கள் என்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நீங்கள் பண்படுத்தாத தேசத்தையும், நீங்கள் கட்டாத பட்டணங்களையும் உங்களுக்குக் கொடுத்தேன், அவைகளில் குடியிருக்கிறீர்கள்; நீங்கள் நடாத திராட்சைத்தோட்டங்களின் பலனையும் ஒலிவத்தோப்புகளின் பலனையும் புசிக்கிறீர்கள் என்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நீங்கள் கர்த்தருக்குப் பயந்து, அவரை உத்தமமும் உண்மையுமாய்ச் சேவித்து, உங்கள் பிதாக்கள் நதிக்கு அப்புறத்திலும் எகிப்திலும் சேவித்த தேவர்களை அகற்றிவிட்டு, கர்த்தரைச் சேவியுங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நீங்கள் கர்த்தருக்குப் பயந்து, அவரை உத்தமமும் உண்மையுமாய்ச் சேவித்து, உங்கள் பிதாக்கள் நதிக்கு அப்புறத்திலும் எகிப்திலும் சேவித்த தேவர்களை அகற்றிவிட்டு, கர்த்தரைச் சேவியுங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ஸ்ரவேல் புத்திரர் எகிப்திலேயிருந்து கொண்டுவந்த யோசேப்பின் எலும்புகளை, அவர்கள் சீகேமிலே யாக்கோபு சீகேமின் தகப்பனாகிய எமோரியருடைய புத்திரரின் கையில் நூறு வெள்ளிக்காசுக்குக் கொண்ட நிலத்தின் பங்கிலே அடக்கம்பண்ணினார்கள்; அந்த நிலம் யோசேப்பின் புத்திரருக்குச் சுதந்தரமாயிற்ற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ஸ்ரவேல் புத்திரர் எகிப்திலேயிருந்து கொண்டுவந்த யோசேப்பின் எலும்புகளை, அவர்கள் சீகேமிலே யாக்கோபு சீகேமின் தகப்பனாகிய எமோரியருடைய புத்திரரின் கையில் நூறு வெள்ளிக்காசுக்குக் கொண்ட நிலத்தின் பங்கிலே அடக்கம்பண்ணினார்கள்; அந்த நிலம் யோசேப்பின் புத்திரருக்குச் சுதந்தரமாயிற்ற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ஸ்ரவேல் புத்திரர் எகிப்திலேயிருந்து கொண்டுவந்த யோசேப்பின் எலும்புகளை, அவர்கள் சீகேமிலே யாக்கோபு சீகேமின் தகப்பனாகிய எமோரியருடைய புத்திரரின் கையில் நூறு வெள்ளிக்காசுக்குக் கொண்ட நிலத்தின் பங்கிலே அடக்கம்பண்ணினார்கள்; அந்த நிலம் யோசேப்பின் புத்திரருக்குச் சுதந்தரமாயிற்ற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யோசுவா சகல ஜனங்களையும் நோக்கி: இஸ்ரவேலின் தேவனாகிய கர்த்தர் சொல்லுகிறது என்னவென்றால்: பூர்வத்திலே உங்கள் பிதாக்களாகிய ஆபிரகாமுக்கும் நாகோருக்கும் தகப்பனான தேராகு என்பவன் நதிக்கு அப்புறத்திலே குடியிருந்தபோது அவர்கள் வேறே தேவர்களைச் சேவித்த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ைச் சேவிக்கிறது உங்கள் பார்வைக்கு ஆகாததாய்க் கண்டால், பின்னை யாரைச் சேவிப்பீர்கள் என்று இன்று தெரிந்து கொள்ளுங்கள்; நதிக்கு அப்புறத்தில் உங்கள் பிதாக்கள் சேவித்த தேவர்களைச் சேவிப்பீர்களோ? நீங்கள் வாசம்பண்ணுகிற தேசத்துக் குடிகளாகிய எமோரியரின் தேவர்களைச் சேவிப்பீர்களோ? நானும் என் வீட்டாருமோவென்றால், கர்த்தரையே சேவிப்போம்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ைச் சேவிக்கிறது உங்கள் பார்வைக்கு ஆகாததாய்க் கண்டால், பின்னை யாரைச் சேவிப்பீர்கள் என்று இன்று தெரிந்து கொள்ளுங்கள்; நதிக்கு அப்புறத்தில் உங்கள் பிதாக்கள் சேவித்த தேவர்களைச் சேவிப்பீர்களோ? நீங்கள் வாசம்பண்ணுகிற தேசத்துக் குடிகளாகிய எமோரியரின் தேவர்களைச் சேவிப்பீர்களோ? நானும் என் வீட்டாருமோவென்றால், கர்த்தரையே சேவிப்போம்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ைச் சேவிக்கிறது உங்கள் பார்வைக்கு ஆகாததாய்க் கண்டால், பின்னை யாரைச் சேவிப்பீர்கள் என்று இன்று தெரிந்து கொள்ளுங்கள்; நதிக்கு அப்புறத்தில் உங்கள் பிதாக்கள் சேவித்த தேவர்களைச் சேவிப்பீர்களோ? நீங்கள் வாசம்பண்ணுகிற தேசத்துக் குடிகளாகிய எமோரியரின் தேவர்களைச் சேவிப்பீர்களோ? நானும் என் வீட்டாருமோவென்றால், கர்த்தரையே சேவிப்போம் என்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ரோனின் குமாரனாகிய எலெயாசாரும் மரணமடைந்தான், அவன் குமாரனாகிய பினெகாசுக்கு எப்பிராயீமின் மலைத் தேசத்திலே கொடுக்கப்பட்ட மேட்டிலே அவனை அடக்கம்பண்ணி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ரோனின் குமாரனாகிய எலெயாசாரும் மரணமடைந்தான், அவன் குமாரனாகிய பினெகாசுக்கு எப்பிராயீமின் மலைத் தேசத்திலே கொடுக்கப்பட்ட மேட்டிலே அவனை அடக்கம்பண்ணின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ஜனங்கள் பிரதியுத்தரமாக: வேறே தேவர்களைச் சேவிக்கும்படி, கர்த்தரை விட்டு விலகுகிற காரியம் எங்களுக்குத் தூரமாயிருப்பதாக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ஜனங்கள் பிரதியுத்தரமாக: வேறே தேவர்களைச் சேவிக்கும்படி, கர்த்தரை விட்டு விலகுகிற காரியம் எங்களுக்குத் தூரமாயிருப்பதாக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ம்மையும் நம்முடைய பிதாக்களையும் அடிமைத்தன வீடாகிய எகிப்து தேசத்திலிருந்து புறப்படப்பண்ணி, நம்முடைய கண்களுக்கு முன்பாகப் பெரிய அடையாளங்களைச் செய்து, நாம் நடந்த எல்லா வழியிலும், நாம் கடந்து வந்த எல்லா ஜனங்களுக்குள்ளும் நம்மைக் காப்பாற்றினவர் நம்முடைய தேவனாகிய கர்த்தர்தாமே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ம்மையும் நம்முடைய பிதாக்களையும் அடிமைத்தன வீடாகிய எகிப்து தேசத்திலிருந்து புறப்படப்பண்ணி, நம்முடைய கண்களுக்கு முன்பாகப் பெரிய அடையாளங்களைச் செய்து, நாம் நடந்த எல்லா வழியிலும், நாம் கடந்து வந்த எல்லா ஜனங்களுக்குள்ளும் நம்மைக் காப்பாற்றினவர் நம்முடைய தேவனாகிய கர்த்தர்தாமே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ம்மையும் நம்முடைய பிதாக்களையும் அடிமைத்தன வீடாகிய எகிப்து தேசத்திலிருந்து புறப்படப்பண்ணி, நம்முடைய கண்களுக்கு முன்பாகப் பெரிய அடையாளங்களைச் செய்து, நாம் நடந்த எல்லா வழியிலும், நாம் கடந்து வந்த எல்லா ஜனங்களுக்குள்ளும் நம்மைக் காப்பாற்றினவர் நம்முடைய தேவனாகிய கர்த்தர்தாம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ஜனங்கள் யோசுவாவை நோக்கி: நம்முடைய தேவனாகிய கர்த்தரையே சேவித்து, அவர் சத்தத்திற்கே கீழ்ப்படிவோம் என்ற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ேசத்திலே குடியிருந்த எமோரியர் முதலான சகல ஜனங்களையும் கர்த்தர் நமக்கு முன்பாகத் துரத்தினாரே; ஆகையால் நாங்களும் கர்த்தரைச் சேவிப்போம், அவரே நம்முடைய தேவன் என்ற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ேசத்திலே குடியிருந்த எமோரியர் முதலான சகல ஜனங்களையும் கர்த்தர் நமக்கு முன்பாகத் துரத்தினாரே; ஆகையால் நாங்களும் கர்த்தரைச் சேவிப்போம், அவரே நம்முடைய தேவன் என்ற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ோசுவா ஜனங்களை நோக்கி: நீங்கள் கர்த்தரைச் சேவிக்கமாட்டீர்கள்; அவர் பரிசுத்தமுள்ள தேவன், அவர் எரிச்சலுள்ள தேவன்; உங்கள் மீறுதலையும் உங்கள் பாவங்களையும் மன்னிய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ோசுவா ஜனங்களை நோக்கி: நீங்கள் கர்த்தரைச் சேவிக்கமாட்டீர்கள்; அவர் பரிசுத்தமுள்ள தேவன், அவர் எரிச்சலுள்ள தேவன்; உங்கள் மீறுதலையும் உங்கள் பாவங்களையும் மன்னியா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் உங்களுக்கு நன்மை செய்திருக்க, நீங்கள் கர்த்தரை விட்டு, அந்நிய தேவர்களைச் சேவித்தால், அவர் திரும்ப உங்களுக்குத் தீமை செய்து, உங்களை நிர்மூலமாக்குவார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் உங்களுக்கு நன்மை செய்திருக்க, நீங்கள் கர்த்தரை விட்டு, அந்நிய தேவர்களைச் சேவித்தால், அவர் திரும்ப உங்களுக்குத் தீமை செய்து, உங்களை நிர்மூலமாக்குவார் எ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ஜனங்கள் யோசுவாவை நோக்கி: அப்படியல்ல, நாங்கள் கர்த்தரையே சேவிப்போம் என்ற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யோசுவா ஜனங்களை நோக்கி: கர்த்தரைச் சேவிக்கும்படி நீங்கள் அவரைத் தெரிந்துகொண்டதற்கு நீங்களே உங்களுக்குச் சாட்சிகள் என்றான். அதற்கு அவர்கள்: நாங்களே சாட்சிகள் என்ற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யோசுவா ஜனங்களை நோக்கி: கர்த்தரைச் சேவிக்கும்படி நீங்கள் அவரைத் தெரிந்துகொண்டதற்கு நீங்களே உங்களுக்குச் சாட்சிகள் என்றான். அதற்கு அவர்கள்: நாங்களே சாட்சிகள் என்ற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அவன்: அப்படியானால் இப்பொழுதும் உங்கள் நடுவே இருக்கிற அந்நிய தேவர்களை அகற்றிவிட்டு, உங்கள் இருதயத்தை இஸ்ரவேலின் தேவனாகிய கர்த்தருக்கு நேராகத் திருப்புங்கள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நதிக்கு அப்புறத்தில் இருந்த உங்கள் தகப்பனாகிய ஆபிரகாமை அழைத்துக்கொண்டுவந்து, அவனைக் கானான்தேசமெங்கும் சஞ்சரிக்கச்செய்து, அவன் சந்ததியைத் திரட்சியாக்கி, அவனுக்கு ஈசாக்கைக் கொடுத்தே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அவன்: அப்படியானால் இப்பொழுதும் உங்கள் நடுவே இருக்கிற அந்நிய தேவர்களை அகற்றிவிட்டு, உங்கள் இருதயத்தை இஸ்ரவேலின் தேவனாகிய கர்த்தருக்கு நேராகத் திருப்புங்கள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நதிக்கு அப்புறத்தில் இருந்த உங்கள் தகப்பனாகிய ஆபிரகாமை அழைத்துக்கொண்டுவந்து, அவனைக் கானான்தேசமெங்கும் சஞ்சரிக்கச்செய்து, அவன் சந்ததியைத் திரட்சியாக்கி, அவனுக்கு ஈசாக்கைக் கொடுத்த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ஈசாக்குக்கு யாக்கோபையும் ஏசாவையும் கட்டளையிட்டு, ஏசாவுக்குச் சேயீர் மலைத்தேசத்தைச் சுதந்தரிக்கும்படி கொடுத்தேன்; யாக்கோபும் அவன் பிள்ளைகளுமோ எகிப்துக்குப் போ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1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ವಾಸ್ತ್ಯವಾಗಿ ಕೊಟ್ಟೆನು. ಆದರೆ ಯಾಕೋಬನೂ ಅವನ ಮಕ್ಕಳೂ ಐಗುಪ್ತಕ್ಕೆ 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ಾನು ಮೋಶೆಯನ್ನೂ ಆರೋನನನ್ನೂ ಕಳುಹಿಸಿ ಅವರ ಮಧ್ಯದಲ್ಲಿ ನಾನು ಮಾಡಿದವುಗಳ ಪ್ರಕಾರ ಐಗುಪ್ತವನ್ನು ಬಾಧಿಸಿದ ತರುವಾ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್ಮನ್ನು ಹೊರಗೆ ತಂ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ಾನು ನಿಮ್ಮ ತಂದೆಗಳನ್ನು ಐಗುಪ್ತದಿಂದ ಹೊರಡಿಸಿದಾಗ ನೀವು ಸಮುದ್ರದ ತೀರಕ್ಕೆ ಬಂದಿರಿ. ಆದರೆ ಐಗುಪ್ತ್ಯರು ರಥ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ಂಗಡಲೂ ರಾಹುತರ ಸಂಗಡಲೂ ನಿಮ್ಮ ಪಿತೃಗಳನ್ನು ಕೆಂಪು ಸಮುದ್ರದ ವರೆಗೂ ಹಿಂದಟ್ಟ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ವರು ಕರ್ತನಿಗೆ ಕೂಗಿದಾಗ ನಿಮಗೂ ಐಗುಪ್ತ್ಯರಿಗೂ ಮಧ್ಯದಲ್ಲಿ ಅಂಧಕಾರವನ್ನು ಇರಿಸಿ ಸಮುದ್ರವನ್ನು ಅವರ ಮೇಲೆ ಬರಮಾ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ನ್ನು ಮುಚ್ಚಿಬಿಟ್ಟ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ಯೆಹೋಶುವನು ಆ ಹೊತ್ತು ಶೆಕೆಮಿನಲ್ಲಿ ಜನರ ಸಂಗಡ ಒಡಂಬಡಿಕೆ ಯನ್ನು ಮಾಡಿ ಅದನ್ನು ಅವರಿಗೆ ನಿಯಮವಾಗ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ಟ್ಟಳೆಯಾಗಿಯೂ ಇ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ನಾನು ಐಗುಪ್ತದಲ್ಲಿ ಮಾಡಿ ದ್ದನ್ನು ನಿಮ್ಮ ಕಣ್ಣುಗಳು ನೋಡಿದವು. ಅರಣ್ಯದಲ್ಲಿ ಬಹುಕಾಲದ ವರೆಗೆ ವಾಸವಾಗಿದ್ದ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ಯೆಹೋಶುವನು ಶೆಕೆಮಿನಲ್ಲಿ ಇಸ್ರಾಯೇಲಿನ ಸಮಸ್ತ ಗೋತ್ರದವರನ್ನು ಕೂಡಿಸಿ ಇಸ್ರಾಯೇಲಿನ ಹಿರಿಯರನ್ನೂ ಅವರ ಮುಖ್ಯಸ್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ೊರ್ದನಿಗೆ ಆಚೆ ವಾಸವಾಗಿದ್ದ ಅಮೋರಿಯರ ದೇಶಕ್ಕೆ ನಿಮ್ಮನ್ನು ಕರಕೊಂಡು ಬಂದೆನು. ಅವರು ನಿಮ್ಮ ಸಂಗಡ ಯುದ್ಧ ಮಾಡುವಾಗ ಅ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ಶವನ್ನು ನೀವು ಸ್ವಾಧೀನ ಮಾಡಿಕೊಳ್ಳುವ ಹಾಗೆ ಅವರನ್ನು ನಿಮ್ಮ ಕೈಯಲ್ಲಿ ಒಪ್ಪಿಸಿ ಅವರನ್ನು ನಿಮ್ಮ ಎದುರಿನ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ಶಮಾಡ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ಈ ಮಾತುಗಳನ್ನು ಯೆಹೋಶುವನು ದೇವರ ನ್ಯಾಯಪ್ರಮಾಣದ ಪುಸ್ತಕ ದಲ್ಲಿ ಬರೆದು ಒಂದು ದೊಡ್ಡ ಕಲ್ಲನ್ನು ಎತ್ತಿ ಅ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ಲ್ಲಿ ಕರ್ತನ ಪರಿಶುದ್ಧ ಸ್ಥಳದ ಬಳಿಯಲ್ಲಿ ಏಲಾಮರದ ಕೆಳಗೆ ನೆ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ಗ ಮೋವಾಬ್ಯರ ಅರಸನಾದ ಚಿಪ್ಪೋರನ ಮಗ ನಾದ ಬಾಲಾಕನು ಎದ್ದು ಇಸ್ರಾಯೇಲಿಗೆ ವಿರೋಧ ವಾಗಿ ಯುದ್ಧಮಾಡಿ ನಿಮ್ಮ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ಪಿಸುವ ಹಾಗೆ ಬೆಯೋರನ ಮಗನಾದ ಬಿಳಾಮನನ್ನು ಕರೇ ಕಳುಹಿಸಿ 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ಯೆಹೋಶುವನು ಜನ ರಿಗೆಲ್ಲಾ--ಇಗೋ, ಈ ಕಲ್ಲು ನಿಮ್ಮ ಮಧ್ಯದಲ್ಲಿ ಸಾಕ್ಷಿಯಾಗಿರಲಿ. ಯಾಕಂದರೆ ಅದು ಕರ್ತನು ನಮ್ಮ ಸಂಗ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ಿದ ಎಲ್ಲಾ ವಚನಗಳನ್ನು ಕೇಳಿತು. ಆದದರಿಂದ ನೀವು ನಿಮ್ಮ ದೇವರನ್ನು ಅಲ್ಲಗಳೆಯದ ಹಾಗೆ ಇದೇ ನಿಮಗೆ ಸಾಕ್ಷಿಯಾಗಿರ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ಂದು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ನ್ನೂ ನ್ಯಾಯಾಧಿಪತಿಗಳನ್ನೂ ಅಧಿಕಾರಿಗಳನ್ನೂ ಕರೆಸಿದನು. ಅವರು ದೇವರ ಮುಂದೆ ಬಂದು ನಿಂತ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ದರೆ ನಾನು ಬಿಳಾಮನ ಮಾತನ್ನು ಕೇಳಲು ಮನಸ್ಸಿಲ್ಲದ್ದರಿಂದ ಅವನು ನಿಮ್ಮನ್ನು ಆಶೀರ್ವದಿ ಸುತ್ತಲೇ ಇರಬೇಕಾಯಿತು. ಹೀ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ಅವನ ಕೈಯಿಂದ ನಿಮ್ಮನ್ನು ತಪ್ಪಿಸ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ಹೀಗೆ ಯೆಹೋಶುವನು ಜನರನ್ನು ಅವರವರ ಬಾಧ್ಯೆತೆಗಳಿಗೆ ಕಳುಹ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ೀವು ಯೊರ್ದನನ್ನು ದಾಟಿ ಯೆರಿಕೋವಿಗೆ ಬಂದಿರಿ. ಯೆರಿಕೋವಿನ ನಿವಾಸಿ ಗಳೂ ಅಮೋರಿಯರೂ ಪೆರಿಜ್ಜೀಯರೂ ಕಾನಾನ್ಯ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ಿತ್ತಿಯರೂ ಗಿರ್ಗಾಷಿಯರೂ ಹಿವ್ವಿಯರೂ ಯೆಬೂಸಿ ಯರೂ ನಿಮ್ಮ ಸಂಗಡ ಯುದ್ಧಮಾಡಿದರು. ಆದರೆ ನಾನು ಅವರನ್ನೂ ನಿಮ್ಮ ಕೈ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ಪ್ಪಿಸ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ಇವುಗಳಾದ ತರುವಾಯ ನೂನನ ಮಗನಾದ ಯೆಹೋಶುವನೆಂಬ ಕರ್ತನ ಸೇವಕನು ನೂರ ಹತ್ತು ವರುಷ ವಯಸ್ಸಿನವನಾಗಿ ಸತ್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ಅವ ನನ್ನು ಎಫ್ರಾಯಾಮ್‌ ಪರ್ವತದ ಗಾಷ್‌ ಬೆಟ್ಟದ ಉತ್ತರಕ್ಕಿರುವ ತಿಮ್ನತ್‌ಸೆರಹ ಎಂಬ ಅವನ ಬಾಧ್ಯ ತೆಯ ಮೇರೆ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ೂಣಿ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ಇದಲ್ಲದೆ ನಾನು ನಿಮ್ಮ ಮುಂದೆ ಕಡಜದ ಹುಳಗಳನ್ನು ಕಳು ಹಿಸಿದೆನು. ಅವು ಅವರನ್ನೂ ಅಮೋರಿಯರ ಇಬ್ಬರು ಅರಸು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ಯೆಹೋಶುವನು ಎಲ್ಲಾ ಜನರಿಗೆ--ಇಸ್ರಾಯೇಲಿನ ದೇವರಾದ ಕರ್ತನು ಹೇಳುವದೇನಂದರೆ--ಪೂರ್ವ ದಲ್ಲಿ ನಿಮ್ಮ ತಂದೆಗಳ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ಓಡಿಸಿಬಿಟ್ಟವು; ನಿಮ್ಮ ಕತ್ತಿ, ಬಿಲ್ಲುಗ ಳಿಂದ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ಯೆಹೋಶುವನ ಎಲ್ಲಾ ದಿನಗಳಲ್ಲಿಯೂ ಅವನ ತರುವಾಯ ಕರ್ತನು ಇಸ್ರಾಯೇಲಿಗೆ ಮಾಡಿದ ಸಕಲಕಾರ್ಯಗಳನ್ನು ಅರಿತಿದ್ದ ಹಿರಿಯ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ಕಲ ದಿನಗಳಲ್ಲಿಯೂ ಇಸ್ರಾಯೇಲ್ಯರು ಕರ್ತನನ್ನು ಸೇವಿಸ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ೀವು ದುಡಿಯದ ಭೂಮಿಯನ್ನೂ ನೀವು ಕಟ್ಟದ ಪಟ್ಟಣಗಳನ್ನೂ ನಾನು ನಿಮಗೆ ಕೊಟ್ಟೆನು; ನೀವು ಅವುಗಳಲ್ಲಿ ವಾಸವಾಗಿದ್ದೀರ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ವು ನೆಡದ ದ್ರಾಕ್ಷೇ ತೋಟಗಳ ಫಲವನ್ನೂ ಇಪ್ಪೇತೋಪುಗಳ ಫಲವನ್ನೂ ತಿನ್ನುತ್ತೀರಿ ಎಂಬದ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ದದರಿಂದ ಈಗ ಕರ್ತನಿಗೆ ಭಯಪಟ್ಟು ಯಥಾರ್ಥದಲ್ಲಿಯೂ ಸತ್ಯದಲ್ಲಿಯೂ ಆತನನ್ನು ಸೇವಿಸಿರಿ. ನಿಮ್ಮ ತಂದೆಗಳು ನದಿ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ಚೆಯಲ್ಲಿಯೂ ಐಗುಪ್ತದಲ್ಲಿಯೂ ಸೇವಿ ಸಿದ ದೇವರುಗಳನ್ನು ತೊರೆದುಬಿಟ್ಟು ಕರ್ತನನ್ನೇ ನೀವು ಸೇವ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ಇದ ಲ್ಲದೆ ಇಸ್ರಾಯೇಲ್‌ ಮಕ್ಕಳು ಐಗುಪ್ತದಿಂದ ತಂದ ಯೋಸೇಫನ ಎಲುಬುಗಳನ್ನು ಅವರು ಶೆಕೆಮಿನಲ್ಲಿ ಯಾಕೋಬನು ಶೆಕೆಮ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ಂದೆಯಾದ ಹಮೋರನ ಮಕ್ಕಳಿಂದ ನೂರು ಬೆಳ್ಳಿನಾಣ್ಯಗಳಿಗೆ ಕೊಂಡು ಕೊಂಡಿದ್ದ, ಯೋಸೇಫನ ಮಕ್ಕಳಿಗೆ ಬಾಧ್ಯತೆ ಯಾದ, ನೆಲ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ಭಾಗದಲ್ಲಿ ಹೂಣಿ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ಬ್ರಹಾಮನೂ ನಾಹೋ ರನೂ ಅವರ ತಂದೆಯಾದ ತೆರಹನೂ ನದಿಯ ಆಚೆ ವಾಸವಾಗಿದ್ದು ಅನ್ಯದೇವರುಗಳನ್ನು ಆರಾಧಿಸುತ್ತ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ಕರ್ತನನ್ನು ಸೇವಿಸುವದು ನಿಮಗೆ ಕೆಟ್ಟದ್ದಾಗಿ ಕಂಡರೆ ಈಹೊತ್ತು ನೀವು ಯಾರನ್ನು ಸೇವಿಸುವಿರಿ? ನಿಮ್ಮ ತಂದೆಗಳು ನದಿ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ಚೆ ಸೇವಿ ಸಿದ ದೇವರುಗಳನ್ನೋ ಇಲ್ಲವೆ ನೀವು ವಾಸವಾಗಿರುವ ಅಮೋರಿಯರ ದೇವರುಗಳನ್ನೋ? ನೀವು ಆರಿಸಿ ಕೊಳ್ಳಿರಿ; ಆದರೆ ನಾ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 ಮನೆಯವರೂ ಕರ್ತನನ್ನೇ ಸೇವಿಸುವೆವ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ಆರೋ ನನ ಮಗನಾದ ಎಲೀಯಾಜರನು ಸತ್ತನು; ಅವ ನನ್ನು ಅವನ ಮಗನಾದ ಫೀನೆಹಾಸನಿಗೆ ಎಫ್ರಾ ಯಾಮ್‌ ಬೆಟ್ಟದ ದೇಶ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ಡಲ್ಪಟ್ಟ ಗುಡ್ಡದಲ್ಲಿ ಹೂಣಿ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ಜನರು ಅವನಿಗೆ ಪ್ರತ್ಯುತ್ತರಕೊಟ್ಟು--ನಾವು ಕರ್ತನನ್ನು ಬಿಟ್ಟು ಅನ್ಯ ದೇವತೆಗಳನ್ನು ಸೇವಿಸುವ ಕಾರ್ಯವು ನಮ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ೂರವಾಗಿ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ನಮ್ಮ ದೇವ ರಾದ ಕರ್ತನು ತಾನೇ ನಮ್ಮನ್ನೂ ನಮ್ಮ ತಂದೆಗಳನ್ನೂ ದಾಸತ್ವದ ಮನೆಯಾದ ಐಗುಪ್ತದೇಶದಿಂದ ಬರಮಾಡಿ 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ಮ್ಮ ಕಣ್ಣುಗಳ ಮುಂದೆ ಆ ದೊಡ್ಡ ಅದ್ಭುತ ಗಳನ್ನು ಮಾಡಿ ನಾವು ನಡೆದ ಎಲ್ಲಾ ಮಾರ್ಗಗಳ ಲ್ಲಿಯೂ ನಾವು ಅವರ ಮಧ್ಯದಲ್ಲಿ ಹಾ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ದ ಎಲ್ಲಾ ಜನಗಳಲ್ಲಿಯೂ ನಮ್ಮನ್ನು ಕಾಪಾಡಿದಾ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ಜನರು ಯೆಹೋಶುವನಿಗೆ--ನಾವು ನಮ್ಮ ದೇವರಾದ ಕರ್ತನನ್ನು ಸೇವಿಸಿ ಆತನ ಮಾತಿಗೆ ವಿಧೇಯರಾಗುವೆವ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ಇದಲ್ಲದೆ ದೇಶದಲ್ಲಿ ವಾಸವಾಗಿದ್ದ ಅಮೋರಿಯರ ಸಕಲ ಜನಗಳನ್ನು ಕರ್ತನು ನಮ್ಮ ಮುಂದೆ ಹೊರಡಿಸಿ ಬಿಟ್ಟನು. ಆದದರಿಂದ ನಾ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ನ್ನೇ ಸೇವಿಸುವೆವು; ಆತನು ನಮ್ಮ ದೇವರ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ಅದಕ್ಕೆ ಯೆಹೋ ಶುವನು ಜನರಿಗೆ--ನೀವು ಕರ್ತನನ್ನು ಸೇವಿಸಲಾರಿರಿ; ಯಾಕಂದರೆ ಆತನು ಪರಿಶುದ್ಧನಾದ ದೇವರು, ರೋಷ ವುಳ್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ು; ಆತನು ನಿಮ್ಮ ದ್ರೋಹಗಳನ್ನೂ ಪಾಪಗಳನ್ನೂ ಮನ್ನಿಸ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ಕರ್ತನನ್ನು ಬಿಟ್ಟು ಅನ್ಯ ದೇವರುಗಳನ್ನು ಸೇವಿಸಿದರೆ ಒಳ್ಳೇದನ್ನು ಮಾಡದೆ ಆತನು ನಿಮಗೆ ಕೇಡುಮಾಡಿ ನಿಮ್ಮ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ಹಿಸಿಬಿಡುವನು ಎಂದು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ಅದಕ್ಕೆ ಜನರು ಯೆಹೋಶುವ ನಿಗೆ--ಇಲ್ಲ; ಆದರೆ ನಾವು ಕರ್ತನನ್ನೇ ಸೇವಿಸುವೆವ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ಯೆಹೋಶುವನು ಜನರಿಗೆ--ನೀವು ಕರ್ತನನ್ನು ಸೇವಿಸುವದಕ್ಕೆ ಆತನನ್ನು ಆದು ಕೊಂಡಿರು ವಿರೆಂದು ನಿಮಗೆ ನೀವ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ಾಕ್ಷಿಗಳಾಗಿದ್ದೀರ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ಅದಕ್ಕವರು--ನಾವೇ ಸಾಕ್ಷಿಗಳಾಗಿದ್ದೇವೆ ಅಂದರು. ಅದಕ್ಕವನು--ಈಗ ನಿಮ್ಮ ಮಧ್ಯದಲ್ಲಿರುವ ಅನ್ಯ ದೇವರುಗಳನ್ನು ತೊರೆ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ದರೆ ನಾನು ನದಿಯ ಆಚೆಯಲ್ಲಿದ್ದ ನಿಮ್ಮ ತಂದೆಯಾದ ಅಬ್ರಹಾಮನನ್ನು ತಕ್ಕೊಂಡು ಬಂದು ಅವನನ್ನು ಕಾನಾನ್‌ ದೇಶವನ್ನೆಲ್ಲ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್ಮ ಹೃದಯವನ್ನು ಇಸ್ರಾಯೇಲಿನ ದೇವರಾದ ಕರ್ತನಿಗೆ ತಿರುಗಿಸಿರ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ಂಚಾರ ಮಾಡಿಸಿ ಅವನ ಸಂತಾನವನ್ನು ಅಭಿವೃದ್ಧಿ ಮಾಡಿದೆ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ವನಿಗೆ ಇಸಾಕನನ್ನು ಕೊಟ್ಟೆನು; ಇಸಾಕನಿಗೆ ಯಾಕೋಬನನ್ನೂ ಏಸಾವನನ್ನೂ ಕೊಟ್ಟು ಏಸಾವನಿಗೆ ಸೇಯಾರ್‌ ಪರ್ವತದ ದೇಶ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2026-06-21T07:44:13Z</dcterms:created>
  <dcterms:modified xsi:type="dcterms:W3CDTF">2026-06-21T07:44:13Z</dcterms:modified>
  <dc:title>யோசுவா : 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