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உயர்வ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கனம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ே என் மேன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கழுவப்ப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சுத்த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ே என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பெலன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மீட்ப்ப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ே என்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உயிர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ன் வாழ்வ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ே என் சுவா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2026-09-08T11:01:40Z</dcterms:created>
  <dcterms:modified xsi:type="dcterms:W3CDTF">2026-09-08T11:01:40Z</dcterms:modified>
  <dc:title>துதிப் பாடல்கள் : 681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