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63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ப்பா உமக்கு என்றும் ஸ்தோ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ிரம் நாவுகள் இருந்தாலும் போதா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நீர் செய்த நன்மை சொல்ல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ப்பா உமக்கு ஸ்தோ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னிமையின் நேரத்தில் துணையாக வ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ப்பா உமக்கு என்றும் ஸ்தோ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டுமாறும் நேரத்தில் தாங்கி சும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ப்பா உமக்கு என்றும் ஸ்தோ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மான நேரத்தில் ஆறுதல் த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2026-07-30T19:34:14Z</dcterms:created>
  <dcterms:modified xsi:type="dcterms:W3CDTF">2026-07-30T19:34:14Z</dcterms:modified>
  <dc:title>துதிப் பாடல்கள் : 306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