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ரங்கள் பயிராகும் தோப்புக்கு நீர்ப்பாய்ச்சுகிறதற்குக் குளங்களை உண்டுபண்ணி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ையும் வேலைக்காரிகளையும் சம்பாதித்தேன்; வீட்டிலும் வேலைக்காரர் பிறந்தார்கள்; எனக்குமுன் எருசலேமிலிருந்த எல்லாரைப்பார்க்கிலும் ஆடு முதலான திரண்ட ஆஸ்திகள் எனக்கு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ையும் வேலைக்காரிகளையும் சம்பாதித்தேன்; வீட்டிலும் வேலைக்காரர் பிறந்தார்கள்; எனக்குமுன் எருசலேமிலிருந்த எல்லாரைப்பார்க்கிலும் ஆடு முதலான திரண்ட ஆஸ்திகள் எனக்கு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ையும் பொன்னையும், ராஜசம்பத்தையும் மாகாணங்களிலுள்ள பொருள்களையும் சேகரித்தேன்; சங்கீதக்காரரையும் சங்கீதக்காரிகளையும், மனுபுத்திரருக்கு இன்பமான பலவித வாத்தியங்களையும் சம்பாதித்த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ையும் பொன்னையும், ராஜசம்பத்தையும் மாகாணங்களிலுள்ள பொருள்களையும் சேகரித்தேன்; சங்கீதக்காரரையும் சங்கீதக்காரிகளையும், மனுபுத்திரருக்கு இன்பமான பலவித வாத்தியங்களையும் சம்பாதித்த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ையும் பொன்னையும், ராஜசம்பத்தையும் மாகாணங்களிலுள்ள பொருள்களையும் சேகரித்தேன்; சங்கீதக்காரரையும் சங்கீதக்காரிகளையும், மனுபுத்திரருக்கு இன்பமான பலவித வாத்தியங்களையும் சம்பாதித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முன் எருசலேமிலிருந்த எல்லாரைப்பார்க்கிலும் நான் பெரியவனும் திரவிய சம்பன்னனுமானேன்; என் ஞானம் என்னோடேகூட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முன் எருசலேமிலிருந்த எல்லாரைப்பார்க்கிலும் நான் பெரியவனும் திரவிய சம்பன்னனுமானேன்; என் ஞானம் என்னோடேகூட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உள்ளத்திலே சொல்லிக்கொண்டது என்னவென்றால்: வா, இப்பொழுது உன்னைச் சந்தோஷத்தினாலே சோதித்துப்பார்ப்பேன், இன்பத்தை அநுபவி என்றேன்; இதோ, இதுவும் மாயையாய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நான், ஞானமானது என்ன என்றும், பைத்தியமும் மதியீனமும் என்ன என்றும் பார்த்து அறியும்படி திரும்பினேன்; ராஜாவுக்குப் பின்வரும் மனுஷன் என்ன செய்யக்கூடும்? செய்ததையே செய்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நான், ஞானமானது என்ன என்றும், பைத்தியமும் மதியீனமும் என்ன என்றும் பார்த்து அறியும்படி திரும்பினேன்; ராஜாவுக்குப் பின்வரும் மனுஷன் என்ன செய்யக்கூடும்? செய்ததையே செய்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ுளைப்பார்க்கிலும் வெளிச்சம் எவ்வளவு உத்தமமோ, அவ்வளவாய் மதியீனத்தைப்பார்க்கிலும் ஞானம் உத்தமமென்று க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ுளைப்பார்க்கிலும் வெளிச்சம் எவ்வளவு உத்தமமோ, அவ்வளவாய் மதியீனத்தைப்பார்க்கிலும் ஞானம் உத்தமமென்று கண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ியின் கண்கள் அவன் முகத்திலே இருக்கிறது, மூடனோ இருளிலே நடக்கிறான்; ஆகிலும் அவர்களெல்லாருக்கும் ஒரேவிதமாய்ச் சம்பவிக்கிறது என்று கண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ியின் கண்கள் அவன் முகத்திலே இருக்கிறது, மூடனோ இருளிலே நடக்கிறான்; ஆகிலும் அவர்களெல்லாருக்கும் ஒரேவிதமாய்ச் சம்பவிக்கிறது என்று கண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உள்ளத்திலே சொல்லிக்கொண்டது என்னவென்றால்: வா, இப்பொழுது உன்னைச் சந்தோஷத்தினாலே சோதித்துப்பார்ப்பேன், இன்பத்தை அநுபவி என்றேன்; இதோ, இதுவும் மாயையாய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டனுக்குச் சம்பவிக்கிறதுபோல எனக்கும் சம்பவிக்கிறதே; அப்படியிருக்க நான் அதிக ஞானமடைந்ததினால் காரியமென்ன என்று சிந்தித்தேன்; இதுவும் மாயை என்று என் உள்ளத்தில் எண்ணின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டனுக்குச் சம்பவிக்கிறதுபோல எனக்கும் சம்பவிக்கிறதே; அப்படியிருக்க நான் அதிக ஞானமடைந்ததினால் காரியமென்ன என்று சிந்தித்தேன்; இதுவும் மாயை என்று என் உள்ளத்தில் எண்ணின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டன் என்றாலும் ஞானியென்றாலும் என்றைக்கும் நினைவில் இருப்பதில்லை; இப்பொழுது இருக்கிறதெல்லாம் வருங்காலத்தில் மறக்கப்பட்டுப்போம்; மூடன் எப்படிச் சாகிறானோ அப்படியே ஞானியும் சா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டன் என்றாலும் ஞானியென்றாலும் என்றைக்கும் நினைவில் இருப்பதில்லை; இப்பொழுது இருக்கிறதெல்லாம் வருங்காலத்தில் மறக்கப்பட்டுப்போம்; மூடன் எப்படிச் சாகிறானோ அப்படியே ஞானியும் சாகி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இந்த ஜீவனை வெறுத்தேன்; சூரியனுக்குக்கீழே செய்யப்படும் கிரியையெல்லாம் எனக்கு விசனமாயிருந்தது; எல்லாம் மாயையும் மனதுக்குச் சஞ்சலமுமாய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இந்த ஜீவனை வெறுத்தேன்; சூரியனுக்குக்கீழே செய்யப்படும் கிரியையெல்லாம் எனக்கு விசனமாயிருந்தது; எல்லாம் மாயையும் மனதுக்குச் சஞ்சலமுமாயிருக்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ரியனுக்குக்கீழே நான் பட்ட பிரயாசத்தையெல்லாம் வெறுத்தேன்; எனக்குப் பின்வரப்போகிறவனுக்கு அதை நான் வைத்துப்போகவேண்டியதாகும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ரியனுக்குக்கீழே நான் பட்ட பிரயாசத்தையெல்லாம் வெறுத்தேன்; எனக்குப் பின்வரப்போகிறவனுக்கு அதை நான் வைத்துப்போகவேண்டியதாகும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கைப்பைக்குறித்து, அது பைத்தியம் என்றும் சந்தோஷத்தைக்குறித்து, அது என்ன செய்யும்? என்றும் சொன்ன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சூரியனுக்குக்கீழே நான் பட்ட எல்லாப் பிரயாசத்தின்மேலுமுள்ள ஆசையை விட்டுவிட வகைபார்த்த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ுஷன் சூரியனுக்குக் கீழே இருக்கிற எல்லாப் பிரயாசத்தினாலும் அவனுடைய இருதயத்தின் எண்ணங்களினாலும் அவனுக்குப் பலன் என்ன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ுஷன் சூரியனுக்குக் கீழே இருக்கிற எல்லாப் பிரயாசத்தினாலும் அவனுடைய இருதயத்தின் எண்ணங்களினாலும் அவனுக்குப் பலன் என்ன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நாட்களெல்லாம் அலுப்புள்ளது, அவைகள் வருத்தமுள்ளது; இராத்திரியிலும் அவன் மனதுக்கு இளைப்பாறுதலில்லை; இதுவும் மாயைய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நாட்களெல்லாம் அலுப்புள்ளது, அவைகள் வருத்தமுள்ளது; இராத்திரியிலும் அவன் மனதுக்கு இளைப்பாறுதலில்லை; இதுவும் மாயைய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ன் புசித்துக் குடித்து, தன்பிரயாசத்தின் பலனை அநுபவிப்பதைப்பார்க்திலும். அவனுக்கு ஒரு நன்மையுமில்லை, இதுவும் தேவனுடைய கரத்திலிருந்து வருகிறது என்று நான் கண்ட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ன் புசித்துக் குடித்து, தன்பிரயாசத்தின் பலனை அநுபவிப்பதைப்பார்க்திலும். அவனுக்கு ஒரு நன்மையுமில்லை, இதுவும் தேவனுடைய கரத்திலிருந்து வருகிறது என்று நான் க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னைப்பார்க்கிலும் சம்பிரமமாய்ச் சாப்பிடத்தக்கவன் யார்? என்னைப்பார்க்கிலும் துரிதமாய்ச் சம்பாதிக்கத்தக்கவன் யார்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ெரிய வேலைகளைச் செய்தேன்; எனக்காக வீடுகளைக் கட்டினேன், திராட்சத்தோட்டங்களை நாட்ட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க்காகத் தோட்டங்களையும் சிங்காரங்களையும் உண்டாக்கி, அவைகளில் சகலவகைக் கனிவிருட்சங்களையும் நாட்டின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ృక్షముల నారుమళ్లకు నీరుపారుటకై నేను చెరువులు త్రవ్వించు 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పనివారిని పని కత్తెలను సంపాదించుకొంటిని; నా యింట పుట్టిన దాసులు నాకుండిరి; యెరూషలేము నంద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ందుండిన వారందరికంటె ఎక్కువగా పసుల మందలును గొఱ్ఱ మేకల మందలును బహు విస్తారముగా సంపాదించ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ాకొరకు నేను వెండి బంగార ములను, రాజులు సంపాదించు సంపదను, ఆ యా దేశ ములలో దొరుకు సంపత్త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ర్చుకొంటిని; నేను గాయ కులను గాయకురాండ్రను మనుష్యులిచ్ఛయించు సంపదలను సంపాదించుకొని బహుమం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పపత్నులను ఉంచు 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ాకు ముందు యెరూషలేమునందున్న వారందరి కంటెను నేను ఘనుడనై అభివృద్ధి నొందితిని; నా జ్ఞానము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ిచి పో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ా కన్నులు ఆశించిన వాటిలో దేనిని అవి చూడకుండ నేను అభ్యంతరము చేయలేదు; మరియు నా హృదయమ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ులన్నిటినిబట్టి సంతో షింపగా సంతోషకరమైనదేదియు అనుభవించకుండ నేను నా హృదయమును నిర్బంధింపలేదు. ఇదే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కానీ నిన్ను సంతోషముచేత శోధించి చూతును; నీవు మేలు ననుభవించి చూడుమని నేను నా హృదయ ము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ులన్నిటి వలన నాకు దొరికిన భాగ్య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​అప్పుడు నేను చేసిన పనులన్నియు, వాటికొరకై నేను పడిన ప్రయాసమంతయు నేను నిదానించి వివేచిం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న్నియు వ్యర్థమైనవిగాను ఒకడు గాలికి ప్రయాసపడినట్టుగాను అగుపడెను, సూర్యుని క్రింద లాభకరమైనదేద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నట్టు నాక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రాజు తరువాత రాబోవు వాడు, ఇదివరకు జరిగిన దాని విషయము సయితము ఏమి చేయునో అనుకొని, నేను జ్ఞాన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ఱ్ఱితనమును మతిహీనతను పరిశీలించు టకై పూన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ంతట చీకటికంటె వెలుగు ఎంత ప్రయోజనకరమో బుద్ధిహీనతకంటె జ్ఞానము అంత ప్రయో జనకరమని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జ్ఞానికి కన్నులు తలలో నున్నవి, బుద్ధిహీనుడు చీకటియందు నడుచుచున్నాడు; అయినను అందరికిని ఒక్కట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తి సంభవించునని నేను గ్రహ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కొంటిని; అయితే అదియు వ్యర్థప్రయత్న 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కావున బుద్ధి హీనునికి సంభవించునట్లే నాకును సంభవించును గనుక నేను అధిక జ్ఞానము ఏల సంపాదించితి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హృదయమందనుకొంటిని. ఇదియు వ్యర్థ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బుద్ధిహీనులను గూర్చినట్లుగానే జ్ఞానులను గూర్చియు జ్ఞాపకము ఎన్నటికిని యుంచబడదు; రాబోవు దిన 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ందరును మరువబడినవారై యుందురు; జ్ఞానులు మృతినొందు విధమెట్టిదో బుద్ధిహీనులు మృతినొందు విధమట్టిద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ది చూడగా సూర్యుని క్రింద జరుగునది నాకు వ్యసనము పుట్టించెను అంతయు వ్యర్థము గాను ఒకడు గాలి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యాసపడినట్టుగాను కనబడెను గనుక బ్రదుకుట నా కసహ్య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సూర్యుని క్రింద నేను ప్రయాసపడి చేసిన పనులన్నిటిని నా తరువాత వచ్చువానికి నేను విడిచిపెట్ట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 కొని నేను వాటియందు అసహ్యపడ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వాడు జ్ఞానము గలవాడై యుండునో బుద్ధిహీనుడై యుండునో అది ఎవ నికి తెలియును? అయితే సూర్యుని క్రిం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ప్రయాస పడి జ్ఞానముచేత సంపాదించుకొన్న నా కష్టఫలమంతటి మీదను వాడు అధికారియై యుండును; ఇది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వ్వుతోనీవు వెఱ్ఱిదానవనియు, సంతోష ముతోనీచేత కలుగునదేమియనియు నేవ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యర్థ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ావున సూర్యుని క్రింద నేను పడిన ప్రయాస మంతటి విషయమై నేను ఆశ విడిచిన వాడ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​ఒకడు జ్ఞానముతోను తెలివితోను యుక్తితోను ప్రయాసపడి ఏదో ఒక పని చేయును; అయితే దానికొరకు ప్రయాస పడ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కి అతడు దానిని స్వాస్థ్యముగా ఇచ్చివేయ వలసి వచ్చును; ఇదియు వ్యర్థమును గొప్ప చెడుగునై 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​సూర్యుని క్రింద నరునికి తటస్థించు ప్రయాస మంతటి చేతను, వాడు తలపెట్టు కార్యము లన్నిటిచేత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కేమి దొరుకుచున్నద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​వాని దినములన్నియు శ్రమకరములు, వాని పాట్లు వ్యసనకరములు, రాత్రియం దైనను వాని మనస్సునకు నెమ్మ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ొరకదు; ఇదియువ్యర్థ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అన్నపానములు పుచ్చుకొనుటకంటెను, తన కష్టార్జి తముచేత సుఖపడుటకంటెను నరునికి మేలుకర మైనదేదియు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ియును దేవునివలన కలుగునని నేను తెలిసి 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ా మనస్సు ఇంకను జ్ఞానము అనుసరించుచుండగా ఆకాశము క్రింద తాము బ్రదుకుకాలమంతయు మనుష్యులు ఏమిచేసి మే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ఆయన సెలవులేక భోజనముచేసి సంతో షించుట ఎవరికి సాధ్యమ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ఏలయనగా దైవదృష్టికి మంచివాడుగా నుండువానికి దేవుడు జ్ఞానమును తెలివిని ఆనందమును అనుగ్రహించ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యితే దైవదృష్టికి ఇష్టు డగువాని కిచ్చుటకై ప్రయాసపడి పోగుచేయు పనిని ఆయన పాపాత్మునికి నిర్ణయ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ియు వ్యర్థము గాను ఒకడు గాలికై ప్రయాసపడినట్టుగాను ఉ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ుభవింతురో చూడవలెనని తలచి, నా దేహమును ద్రాక్షారసముచేత సంతోషపరచుకొందుననియు, మతి హీనతయొక్క సంగ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తయు గ్రహింతుననియు నా మనస్సులో నేను యోచన చేసి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​నేను గొప్ప పనులు చేయబూనుకొంటిని, నాకొరకు ఇండ్లు కట్టించు కొంటిని, ద్రాక్షతోటలు నాటించ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ాకొరకు తోటలను శృంగారవనములను వేయించుకొని వాటిలో సకలవిధములైన ఫలవృక్షములను నాట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2026-09-07T01:00:27Z</dcterms:created>
  <dcterms:modified xsi:type="dcterms:W3CDTF">2026-09-07T01:00:27Z</dcterms:modified>
  <dc:title>ప్రసంగి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