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2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rom the cross uplifted high, 
Where the Saviour deigns to die, 
What melodious sounds we hear, 
Bursting on the ravished ear ! 
Love's redeeming work is done---- 
Come and welcome ! sinner, com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 Spread for thee, the festal board 
See with richest bounty stored ; 
To thy Father's bosom pressed, 
Thou shalt be a child confessed, 
Never from His house to roam ; 
Come and welcome ! sinner, com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 Soon the days of life shall end----
Lo, I come ----your Saviour, Friend ! 
Safe your spirit to convey 
To the realms of endless day, 
Up to My eternal home----- 
Come and welcome ! sinner, come !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2026-09-08T09:48:49Z</dcterms:created>
  <dcterms:modified xsi:type="dcterms:W3CDTF">2026-09-08T09:48:49Z</dcterms:modified>
  <dc:title>Hymn : 416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