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பிராம் தன் மனைவியாகிய சாராயையும், தன் சகோதரனுடைய குமாரனாகிய லோத்தையும், தாங்கள் சம்பாதித்திருந்த தங்கள் சம்பத்தெல்லாவற்றையும், ஆரானிலே சவதரித்த ஜனங்களையும் கூட்டிக்கொண்டு, அவர்கள் கானான் தேசத்துக்குப் புறப்பட்டுப்போய், கானான் தேசத்திலே சேர்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பிராம் தன் மனைவியாகிய சாராயையும், தன் சகோதரனுடைய குமாரனாகிய லோத்தையும், தாங்கள் சம்பாதித்திருந்த தங்கள் சம்பத்தெல்லாவற்றையும், ஆரானிலே சவதரித்த ஜனங்களையும் கூட்டிக்கொண்டு, அவர்கள் கானான் தேசத்துக்குப் புறப்பட்டுப்போய், கானான் தேசத்திலே சேர்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பிராம் தன் மனைவியாகிய சாராயையும், தன் சகோதரனுடைய குமாரனாகிய லோத்தையும், தாங்கள் சம்பாதித்திருந்த தங்கள் சம்பத்தெல்லாவற்றையும், ஆரானிலே சவதரித்த ஜனங்களையும் கூட்டிக்கொண்டு, அவர்கள் கானான் தேசத்துக்குப் புறப்பட்டுப்போய், கானான் தேசத்திலே சேர்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பிராம் அந்தத் தேசத்தில் சுற்றித் திரிந்து சீகேம் என்னும் இடத்துக்குச் சமீபமான மோரே என்னும் சமபூமிமட்டும் வந்தான்; அக்காலத்திலே கானானியர் அத்தேசத்தில் இரு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பிராம் அந்தத் தேசத்தில் சுற்றித் திரிந்து சீகேம் என்னும் இடத்துக்குச் சமீபமான மோரே என்னும் சமபூமிமட்டும் வந்தான்; அக்காலத்திலே கானானியர் அத்தேசத்தில் இரு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ஆபிராமுக்குத் தரிசனமாகி: உன் சந்ததிக்கு இந்தத் தேசத்தைக் கொடுப்பேன் என்றார். அப்பொழுது அவன் தனக்குத் தரிசனமான கர்த்தருக்கு அங்கே ஒரு பலிபீடத்தைக் கட்ட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ஆபிராமுக்குத் தரிசனமாகி: உன் சந்ததிக்கு இந்தத் தேசத்தைக் கொடுப்பேன் என்றார். அப்பொழுது அவன் தனக்குத் தரிசனமான கர்த்தருக்கு அங்கே ஒரு பலிபீடத்தைக் கட்ட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அவன் அவ்விடம் விட்டுப் பெயர்ந்து, பெத்தேலுக்குக் கிழக்கே இருக்கும் மலைக்குப் போய், பெத்தேல் தனக்கு மேற்காகவும் ஆயீ கிழக்காகவும் இருக்கக் கூடாரம் போட்டு, அங்கே கர்த்தருக்கு ஒரு பலிபீடத்தைக் கட்டி, கர்த்தருடைய நாமத்தைத் தொழுதுகொண்ட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அவன் அவ்விடம் விட்டுப் பெயர்ந்து, பெத்தேலுக்குக் கிழக்கே இருக்கும் மலைக்குப் போய், பெத்தேல் தனக்கு மேற்காகவும் ஆயீ கிழக்காகவும் இருக்கக் கூடாரம் போட்டு, அங்கே கர்த்தருக்கு ஒரு பலிபீடத்தைக் கட்டி, கர்த்தருடைய நாமத்தைத் தொழுதுகொண்ட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ன்பு அவன் அவ்விடம் விட்டுப் பெயர்ந்து, பெத்தேலுக்குக் கிழக்கே இருக்கும் மலைக்குப் போய், பெத்தேல் தனக்கு மேற்காகவும் ஆயீ கிழக்காகவும் இருக்கக் கூடாரம் போட்டு, அங்கே கர்த்தருக்கு ஒரு பலிபீடத்தைக் கட்டி, கர்த்தருடைய நாமத்தைத் தொழுதுகொண்ட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ஆபிராமை நோக்கி: நீ உன் தேசத்தையும், உன் இனத்தையும், உன் தகப்பனுடைய வீட்டையும் விட்டுப் புறப்பட்டு, நான் உனக்குக் காண்பிக்கும் தேசத்துக்குப் போ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பின் ஆபிராம் புறப்பட்டு, தெற்கே பிரயாணம்பண்ணிக்கொண்டு 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்தேசத்திலே பஞ்சம் உண்டாயிற்று; தேசத்திலே பஞ்சம் கொடிதாயிருந்தபடியால், ஆபிராம் எகிப்து தேசத்திலே தங்கும்படி அவ்விடத்துக்குப் போ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்தேசத்திலே பஞ்சம் உண்டாயிற்று; தேசத்திலே பஞ்சம் கொடிதாயிருந்தபடியால், ஆபிராம் எகிப்து தேசத்திலே தங்கும்படி அவ்விடத்துக்குப் போ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எகிப்துக்குச் சமீபமாய் வந்தபோது, தன் மனைவி சாராயைப் பார்த்து: நீ பார்வைக்கு அழகுள்ள ஸ்திரீ என்று அறி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எகிப்துக்குச் சமீபமாய் வந்தபோது, தன் மனைவி சாராயைப் பார்த்து: நீ பார்வைக்கு அழகுள்ள ஸ்திரீ என்று அறி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கிப்தியர் உன்னைக் காணும்போது, இவள் அவனுடைய மனைவி என்று சொல்லி, என்னைக் கொன்றுபோட்டு, உன்னை உயிரோடே வைப்ப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கிப்தியர் உன்னைக் காணும்போது, இவள் அவனுடைய மனைவி என்று சொல்லி, என்னைக் கொன்றுபோட்டு, உன்னை உயிரோடே வைப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, உன்னிமித்தம் எனக்கு நன்மை உண்டாகும்படிக்கும், உன்னாலே என் உயிர் பிழைக்கும்படிக்கும், நீ உன்னை என் சகோதரி என்று சொல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, உன்னிமித்தம் எனக்கு நன்மை உண்டாகும்படிக்கும், உன்னாலே என் உயிர் பிழைக்கும்படிக்கும், நீ உன்னை என் சகோதரி என்று சொல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பிராம் எகிப்திலே வந்தபோது, எகிப்தியர் அந்த ஸ்திரீயை மிகுந்த அழகுள்ளவளென்று கண்ட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ஆபிராமை நோக்கி: நீ உன் தேசத்தையும், உன் இனத்தையும், உன் தகப்பனுடைய வீட்டையும் விட்டுப் புறப்பட்டு, நான் உனக்குக் காண்பிக்கும் தேசத்துக்குப் போ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பிராம் எகிப்திலே வந்தபோது, எகிப்தியர் அந்த ஸ்திரீயை மிகுந்த அழகுள்ளவளென்று கண்ட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ர்வோனுடைய பிரபுக்களும் அவளைக் கண்டு, பார்வோனுக்கு முன்பாக அவளைப் புகழ்ந்தார்கள். அப்பொழுது அந்த ஸ்திரீ பார்வோனுடைய அரமனைக்குக் கொண்டுபோகப்பட்ட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ர்வோனுடைய பிரபுக்களும் அவளைக் கண்டு, பார்வோனுக்கு முன்பாக அவளைப் புகழ்ந்தார்கள். அப்பொழுது அந்த ஸ்திரீ பார்வோனுடைய அரமனைக்குக் கொண்டுபோகப்பட்ட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் நிமித்தம் அவன் ஆபிராமுக்குத் தயைபாராட்டினான்; அவனுக்கு ஆடுமாடுகளும், கழுதைகளும், வேலைக்காரரும், வேலைக்காரிகளும், கோளிகைக் கழுதைகளும், ஒட்டகங்களும் கிடைத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் நிமித்தம் அவன் ஆபிராமுக்குத் தயைபாராட்டினான்; அவனுக்கு ஆடுமாடுகளும், கழுதைகளும், வேலைக்காரரும், வேலைக்காரிகளும், கோளிகைக் கழுதைகளும், ஒட்டகங்களும் கிடைத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பிராமுடைய மனைவியாகிய சாராயின் நிமித்தம் கர்த்தர் பார்வோனையும், அவன் வீட்டாரையும் மகா வாதைகளால் வாதித்த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பார்வோன் ஆபிராமை அழைத்து: நீ எனக்கு ஏன் இப்படிச் செய்தாய்? இவள் உன் மனைவி என்று நீ எனக்கு அறிவியாமற் போனதென்ன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பார்வோன் ஆபிராமை அழைத்து: நீ எனக்கு ஏன் இப்படிச் செய்தாய்? இவள் உன் மனைவி என்று நீ எனக்கு அறிவியாமற் போனதென்ன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ளை உன் சகோதரி என்று நீ சொல்லவேண்டுவது என்ன? இவளை நான் எனக்கு மனைவியாகக்கொண்டிருப்பேனே; இதோ உன் மனைவி; இவளை அழைத்துக்கொண்டுபோ என்று சொன்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ளை உன் சகோதரி என்று நீ சொல்லவேண்டுவது என்ன? இவளை நான் எனக்கு மனைவியாகக்கொண்டிருப்பேனே; இதோ உன் மனைவி; இவளை அழைத்துக்கொண்டுபோ என்று சொன்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ன்னைப் பெரிய ஜாதியாக்கி, உன்னை ஆசீர்வதித்து, உன் பேரைப் பெருமைப்படுத்துவேன்; நீ ஆசீர்வாதமாய் இருப்பாய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ர்வோன் அவனைக்குறித்துத் தன் மனுஷருக்குக் கட்டளை கொடுத்தான்; அவர்கள் அவனையும், அவன் மனைவியையும் அவனுக்கு உண்டான எல்லாவற்றையும் அனுப்பிவிட்ட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ர்வோன் அவனைக்குறித்துத் தன் மனுஷருக்குக் கட்டளை கொடுத்தான்; அவர்கள் அவனையும், அவன் மனைவியையும் அவனுக்கு உண்டான எல்லாவற்றையும் அனுப்பிவிட்ட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ன்னைப் பெரிய ஜாதியாக்கி, உன்னை ஆசீர்வதித்து, உன் பேரைப் பெருமைப்படுத்துவேன்; நீ ஆசீர்வாதமாய் இருப்பாய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னை ஆசீர்வதிக்கிறவர்களை ஆசீர்வதிப்பேன், உன்னைச் சபிக்கிறவனைச் சபிப்பேன்; பூமியிலுள்ள வம்சங்களெல்லாம் உனக்குள் ஆசீர்வதிக்கப்படும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னை ஆசீர்வதிக்கிறவர்களை ஆசீர்வதிப்பேன், உன்னைச் சபிக்கிறவனைச் சபிப்பேன்; பூமியிலுள்ள வம்சங்களெல்லாம் உனக்குள் ஆசீர்வதிக்கப்படும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ஆபிராமுக்குச் சொன்னபடியே அவன் புறப்பட்டுப் போனான்; லோத்தும் அவனோடேகூடப் போனான். ஆபிராம் ஆரானைவிட்டுப் புறப்பட்டபோது, எழுபத்தைந்து வயதுள்ளவனாயிர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ஆபிராமுக்குச் சொன்னபடியே அவன் புறப்பட்டுப் போனான்; லோத்தும் அவனோடேகூடப் போனான். ஆபிராம் ஆரானைவிட்டுப் புறப்பட்டபோது, எழுபத்தைந்து வயதுள்ளவனாயிரு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bram took Sarai his wife, and Lot his brother's son, and all their substance that they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ed, and the souls that they had got in Haran; and they went forth to go into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aan; and into the land of Canaan they c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Abram passed through the land unto the place of Sichem, unto the plain of Moreh.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aanite was then in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LORD appeared unto Abram, and said, Unto your seed will I give this land: and there buil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an altar unto the LORD, who appeared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removed from thence unto a mountain on the east of Bethel, and pitched his tent, hav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hel on the west, and Hai on the east: and there he built an altar unto the LORD, and called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am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 LORD had said unto Abram, Get you out of your country, and from your kindred, an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Abram journeyed, going on still toward the s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re was a famine in the land: and Abram went down into Egypt to sojourn there;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mine was grievous in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it came to pass, when he was come near to enter into Egypt, that he said unto Sarai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fe, Behold now, I know that you are a fair woman to look up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fore it shall come to pass, when the Egyptians shall see you, that they shall say, This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wife: and they will kill me, but they will save you a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ay, I pray you, you are my sister: that it may be well with me for your sake; and my soul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e because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t came to pass, that, when Abram was come into Egypt, the Egyptians beheld the woman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father's house, unto a land that I will show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was very fa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princes also of Pharaoh saw her, and commended her before Pharaoh: and the woman was tak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Pharaoh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pleaded Abram well for her sake: and he had sheep, and oxen, and he asses, and ma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, and maidservants, and she asses, and cam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LORD plagued Pharaoh and his house with great plagues because of Sarai Abram'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Pharaoh called Abram and said, What is this that you have done unto me? why did you not t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 that she was your wi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y said you, She is my sister? so I might have taken her to me to wife: now therefore beho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wife, take her, and go your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 will make of you a great nation, and I will bless you, and make your name great;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Pharaoh commanded his men concerning him: and they sent him away, and his wife, and all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a bless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 will bless them that bless you, and curse him that curses you: and in you shall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milies of the earth be bles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o Abram departed, as the LORD had spoken unto him; and Lot went with him: and Abram was seven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ive years old when he departed out of Har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2026-06-03T07:38:09Z</dcterms:created>
  <dcterms:modified xsi:type="dcterms:W3CDTF">2026-06-03T07:38:09Z</dcterms:modified>
  <dc:title>ஆதியாகமம்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