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ஆபிராமுக்குச் சொன்னபடியே அவன் புறப்பட்டுப் போனான்; லோத்தும் அவனோடேகூடப் போனான். ஆபிராம் ஆரானைவிட்டுப் புறப்பட்டபோது, எழுபத்தைந்து வயதுள்ளவனாய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ஆபிராமுக்குச் சொன்னபடியே அவன் புறப்பட்டுப் போனான்; லோத்தும் அவனோடேகூடப் போனான். ஆபிராம் ஆரானைவிட்டுப் புறப்பட்டபோது, எழுபத்தைந்து வயதுள்ளவனாயி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ாம் அந்தத் தேசத்தில் சுற்றித் திரிந்து சீகேம் என்னும் இடத்துக்குச் சமீபமான மோரே என்னும் சமபூமிமட்டும் வந்தான்; அக்காலத்திலே கானானியர் அத்தேசத்தில் இர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ாம் அந்தத் தேசத்தில் சுற்றித் திரிந்து சீகேம் என்னும் இடத்துக்குச் சமீபமான மோரே என்னும் சமபூமிமட்டும் வந்தான்; அக்காலத்திலே கானானியர் அத்தேசத்தில் இ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ஆபிராமுக்குத் தரிசனமாகி: உன் சந்ததிக்கு இந்தத் தேசத்தைக் கொடுப்பேன் என்றார். அப்பொழுது அவன் தனக்குத் தரிசனமான கர்த்தருக்கு அங்கே ஒரு பலிபீடத்தைக் கட்ட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ஆபிராமுக்குத் தரிசனமாகி: உன் சந்ததிக்கு இந்தத் தேசத்தைக் கொடுப்பேன் என்றார். அப்பொழுது அவன் தனக்குத் தரிசனமான கர்த்தருக்கு அங்கே ஒரு பலிபீடத்தைக் கட்ட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ர்வோன் அவனைக்குறித்துத் தன் மனுஷருக்குக் கட்டளை கொடுத்தான்; அவர்கள் அவனையும், அவன் மனைவியையும் அவனுக்கு உண்டான எல்லாவற்றையும் அனுப்பிவிட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பின் ஆபிராம் புறப்பட்டு, தெற்கே பிரயாணம்பண்ணிக்கொண்டு போ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்தேசத்திலே பஞ்சம் உண்டாயிற்று; தேசத்திலே பஞ்சம் கொடிதாயிருந்தபடியால், ஆபிராம் எகிப்து தேசத்திலே தங்கும்படி அவ்விடத்துக்குப் போ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்தேசத்திலே பஞ்சம் உண்டாயிற்று; தேசத்திலே பஞ்சம் கொடிதாயிருந்தபடியால், ஆபிராம் எகிப்து தேசத்திலே தங்கும்படி அவ்விடத்துக்குப் போ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கிப்துக்குச் சமீபமாய் வந்தபோது, தன் மனைவி சாராயைப் பார்த்து: நீ பார்வைக்கு அழகுள்ள ஸ்திரீ என்று அறி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கிப்துக்குச் சமீபமாய் வந்தபோது, தன் மனைவி சாராயைப் பார்த்து: நீ பார்வைக்கு அழகுள்ள ஸ்திரீ என்று அறி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யர் உன்னைக் காணும்போது, இவள் அவனுடைய மனைவி என்று சொல்லி, என்னைக் கொன்றுபோட்டு, உன்னை உயிரோடே வை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யர் உன்னைக் காணும்போது, இவள் அவனுடைய மனைவி என்று சொல்லி, என்னைக் கொன்றுபோட்டு, உன்னை உயிரோடே வை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உன்னிமித்தம் எனக்கு நன்மை உண்டாகும்படிக்கும், உன்னாலே என் உயிர் பிழைக்கும்படிக்கும், நீ உன்னை என் சகோதரி என்று சொல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ர்வோன் அவனைக்குறித்துத் தன் மனுஷருக்குக் கட்டளை கொடுத்தான்; அவர்கள் அவனையும், அவன் மனைவியையும் அவனுக்கு உண்டான எல்லாவற்றையும் அனுப்பிவி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ாம் எகிப்திலே வந்தபோது, எகிப்தியர் அந்த ஸ்திரீயை மிகுந்த அழகுள்ளவளென்று கண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ுடைய பிரபுக்களும் அவளைக் கண்டு, பார்வோனுக்கு முன்பாக அவளைப் புகழ்ந்தார்கள். அப்பொழுது அந்த ஸ்திரீ பார்வோனுடைய அரமனைக்குக் கொண்டுபோகப்பட்ட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ுடைய பிரபுக்களும் அவளைக் கண்டு, பார்வோனுக்கு முன்பாக அவளைப் புகழ்ந்தார்கள். அப்பொழுது அந்த ஸ்திரீ பார்வோனுடைய அரமனைக்குக் கொண்டுபோகப்பட்ட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நிமித்தம் அவன் ஆபிராமுக்குத் தயைபாராட்டினான்; அவனுக்கு ஆடுமாடுகளும், கழுதைகளும், வேலைக்காரரும், வேலைக்காரிகளும், கோளிகைக் கழுதைகளும், ஒட்டகங்களும் கிடைத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நிமித்தம் அவன் ஆபிராமுக்குத் தயைபாராட்டினான்; அவனுக்கு ஆடுமாடுகளும், கழுதைகளும், வேலைக்காரரும், வேலைக்காரிகளும், கோளிகைக் கழுதைகளும், ஒட்டகங்களும் கிடைத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ாமுடைய மனைவியாகிய சாராயின் நிமித்தம் கர்த்தர் பார்வோனையும், அவன் வீட்டாரையும் மகா வாதைகளால் வாதித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பார்வோன் ஆபிராமை அழைத்து: நீ எனக்கு ஏன் இப்படிச் செய்தாய்? இவள் உன் மனைவி என்று நீ எனக்கு அறிவியாமற் போனதென்ன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பார்வோன் ஆபிராமை அழைத்து: நீ எனக்கு ஏன் இப்படிச் செய்தாய்? இவள் உன் மனைவி என்று நீ எனக்கு அறிவியாமற் போனதென்ன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ளை உன் சகோதரி என்று நீ சொல்லவேண்டுவது என்ன? இவளை நான் எனக்கு மனைவியாகக்கொண்டிருப்பேனே; இதோ உன் மனைவி; இவளை அழைத்துக்கொண்டுபோ என்று 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ளை உன் சகோதரி என்று நீ சொல்லவேண்டுவது என்ன? இவளை நான் எனக்கு மனைவியாகக்கொண்டிருப்பேனே; இதோ உன் மனைவி; இவளை அழைத்துக்கொண்டுபோ என்று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பிராமை நோக்கி: நீ உன் தேசத்தையும், உன் இனத்தையும், உன் தகப்பனுடைய வீட்டையும் விட்டுப் புறப்பட்டு, நான் உனக்குக் காண்பிக்கும் தேசத்துக்குப் போ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பிராமை நோக்கி: நீ உன் தேசத்தையும், உன் இனத்தையும், உன் தகப்பனுடைய வீட்டையும் விட்டுப் புறப்பட்டு, நான் உனக்குக் காண்பிக்கும் தேசத்துக்குப் போ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ப் பெரிய ஜாதியாக்கி, உன்னை ஆசீர்வதித்து, உன் பேரைப் பெருமைப்படுத்துவேன்; நீ ஆசீர்வாதமாய் இருப்ப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ப் பெரிய ஜாதியாக்கி, உன்னை ஆசீர்வதித்து, உன் பேரைப் பெருமைப்படுத்துவேன்; நீ ஆசீர்வாதமாய் இருப்ப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 ஆசீர்வதிக்கிறவர்களை ஆசீர்வதிப்பேன், உன்னைச் சபிக்கிறவனைச் சபிப்பேன்; பூமியிலுள்ள வம்சங்களெல்லாம் உனக்குள் ஆசீர்வதிக்கப்படும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 ஆசீர்வதிக்கிறவர்களை ஆசீர்வதிப்பேன், உன்னைச் சபிக்கிறவனைச் சபிப்பேன்; பூமியிலுள்ள வம்சங்களெல்லாம் உனக்குள் ஆசீர்வதிக்கப்படும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होवा के इस वचन के अनुसार अब्राम चला; और लूत भी उसके संग चला; और जब अब्राम हारान देश से निकला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य वह पचहत्तर वर्ष क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सो अब्राम अपनी पत्नी सारै, और अपने भतीजे लूत को, और जो धन उन्होंने इकट्ठा किया था, और जो प्राण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हारान में प्राप्त किए थे, सब को ले कर कनान देश में जाने को निकल चला; और वे कनान देश में 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 देश के बीच से जाते हुए अब्राम शकेम में, जहां मोरे का बांज वृक्ष है, पंहुचा; उस समय उस देश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नानी लोग रह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यहोवा ने अब्राम को दर्शन देकर कहा, यह देश मैं तेरे वंश को दूंगा: और उसने वहां यहोवा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ने उसे दर्शन दिया था, एक वेदी बन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फिर वहां से कूच करके, वह उस पहाड़ पर आया, जो बेतेल के पूर्व की ओर है; और अपना तम्बू उस स्था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फिरौन ने अपने आदमियों को उसके विषय में आज्ञा दी और उन्होंने उसको और उसकी पत्नी को,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ड़ा किया जिसकी पच्छिम की ओर तो बेतेल, और पूर्व की ओर ऐ है; और वहां भी उसने यहोवा के लिये एक वे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ाई: और यहोवा से प्रार्थना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अब्राम कूच करके दक्खिन देश की ओर चल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 देश में अकाल पड़ा: और अब्राम मिस्र देश को चला गया कि वहां परदेशी हो कर रहे -- क्योंकि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भयंकर अकाल पड़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फिर ऐसा हुआ कि मिस्र के निकट पहुंचकर, उसने अपनी पत्नी सारै से कहा, सुन, मुझे मालूम है, कि तू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्दर स्त्री है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 कारण जब मिस्री तुझे देखेंगे, तब कहेंगे, यह उसकी पत्नी है, सो वे मुझ को तो मार डालेंगे, पर तु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जीती रख 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सो यह कहना, कि मैं उसकी बहिन हूं; जिस से तेरे कारण मेरा कल्याण हो और मेरा प्राण तेरे कारण बच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्पत्ति समेत जो उसका था, विदा कर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िर ऐसा हुआ कि जब अब्राम मिस्र में आया, तब मिस्रियों ने उसकी पत्नी को देखा कि यह अति सुन्द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फिरौन के हाकिमों ने उसको देखकर फिरौन के साम्हने उसकी प्रशंसा की: सो वह स्त्री फिरौन के घर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ी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उसने उसके कारण अब्राम की भलाई की; सो उसको भेड़-बकरी, गाय-बैल, दास-दासियां, गदहे-गदहिया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ंट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यहोवा ने फिरौन और उसके घराने पर, अब्राम की पत्नी सारै के कारण बड़ी बड़ी विपत्तियां डाल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सो फिरौन ने अब्राम को बुलवा कर कहा, तू ने मुझ से क्या किया है? तू ने मुझे क्यों नहीं बताया 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ी पत्न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ू ने क्यों कहा, कि वह तेरी बहिन है? मैं ने उसे अपनी ही पत्नी बनाने के लिये लिया; परन्तु अब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त्नी को ले कर यहां से चला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ोवा ने अब्राम से कहा, अपने देश, और अपनी जन्मभूमि, और अपने पिता के घर को छोड़कर उस देश में च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 जो मैं तुझे दिख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मैं तुझ से एक बड़ी जाति बनाऊंगा, और तुझे आशीष दूंगा, और तेरा नाम बड़ा करूंगा, और तू आशीष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ूल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जो तुझे आशीर्वाद दें, उन्हें मैं आशीष दूंगा; और जो तुझे कोसे, उसे मैं शाप दूंगा; और भूमण्डल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रे कुल तेरे द्वारा आशीष प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2026-08-03T00:18:44Z</dcterms:created>
  <dcterms:modified xsi:type="dcterms:W3CDTF">2026-08-03T00:18:44Z</dcterms:modified>
  <dc:title>ஆதியாகமம்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