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presProps" Target="presProps.xml"/>
  <Relationship Id="rId8" Type="http://schemas.openxmlformats.org/officeDocument/2006/relationships/viewProps" Target="viewProps.xml"/>
  <Relationship Id="rId9" Type="http://schemas.openxmlformats.org/officeDocument/2006/relationships/tableStyles" Target="tableStyles.xml"/>
</Relationships>
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09886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hat though clouds are hovering o'er me,
And I seem to walk alone----
Longing, 'mid my cares and crosses,
For the joys that now are flown !
If I've Jesus, Jesus only,
Then my sky will have a gem ;
He's the Sun of brightest splendour,
And the Star of Bethlehem.
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What though all my earthly journey
Bringeth naught but weary hours ;
And, in grasping for life's roses.,
Thorns I find instead of flowers !
If I've Jesus, Jesus only,
I possess a cluster rare ;
He's the Lily of the Valley,
And the Rose of Sharon fair.
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 What though all my heart is yearning
For the loved of long ago----
Bitter lessons sadly learning
From the shadowy page of woe !
If I've Jesus, Jesus only,
He'll be with me to the end ;
And, unseen by mortal vision,
Angel bands will o'er me bend.
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 When I soar to realms of glory,
And an entrance I await,
If I whisper, Jesus only !
Wide will ope the pearly gate ;
When I join the heavenly chorus,
And the angel-hosts I see,
Precious Jesus, Jesus only,
Will my theme of rapture be.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28">
  <a:themeElements>
    <a:clrScheme name="Theme2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4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2026-06-10T09:09:55Z</dcterms:created>
  <dcterms:modified xsi:type="dcterms:W3CDTF">2026-06-10T09:09:55Z</dcterms:modified>
  <dc:title>Hymn : 711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