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ினிப்பொறிகள் மேலே பறக்கிறதுபோல, மனுஷன் வருத்தம் அநுபவிக்கப் பிறந்திரு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ான் தேவனை நாடி, என் நியாயத்தை தேவனிடத்தில் ஒப்புவ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ாய்ந்து முடியாத பெரிய காரியங்களையும், எண்ணிமுடியாத அதிசயங்களையும் அவர் செய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ழ்ந்தவர்களை உயரத்தில் வைத்து, துக்கிக்கிறவர்களை இரட்சித்து உயர்த்த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பூமியின்மேல் மழையை வருஷிக்கப்பண்ணி, வெளிநிலங்களின்மேல் தண்ணீர்களை வருவி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ந்திரக்காரரின் கைகள் காரியத்தை முடிய நடத்தக் கூடாதபடிக்கு, அவர்களுடைய உபாயங்களை அவர் அபத்தமாக்க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ஞானிகளை அவர்களுடைய தந்திரத்திலே பிடிக்கிறார், திரியாவரக்காரரின் ஆலோசனை கவிழ்க்கப்ப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கற்காலத்திலே அந்தகாரத்துக்குள்ளாகி, மத்தியானவேளையிலே இரவில் தடவுகிறதுபோல தடவித் திரி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ளியவனை அவர்கள் வாயிலிருக்கிற பட்டயத்துக்கும், பெலவானின் கைக்கும் விலக்கி இரட்சி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ால் தரித்திரனுக்கு நம்பிக்கை உண்டு; தீமையானது தன் வாயை மூ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 கூப்பிடும், உமக்கு உத்தரவு கொடுப்பார் உண்டோ பார்ப்போம்? பரிசுத்தவான்களில் யாரை நோக்கிப் பார்ப்ப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தேவன் தண்டிக்கிற மனுஷன் பாக்கியவான், ஆகையால் சர்வவல்லவருடைய சிட்சையை அற்பமாக எண்ணாதி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தேவன் தண்டிக்கிற மனுஷன் பாக்கியவான், ஆகையால் சர்வவல்லவருடைய சிட்சையை அற்பமாக எண்ணாதி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காயப்படுத்திக் காயங்கட்டுகிறார்; அவர் அடிக்கிறார், அவருடைய கை ஆற்று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று இக்கட்டுகளுக்கு உம்மை நீங்கலாக்குவார்; ஏழாவதிலும் பொல்லாப்பு உம்மைத் தொட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ஞ்சகாலத்திலே அவர் உம்மை மரணத்துக்கும், யுத்தத்திலே பட்டயத்தின் வெட்டுக்கும் விலக்கி மீட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வின் சவுக்குக்கும் மறைக்கப்படுவீர்; பாழாக்குதல் வரும்போதும் பயப்படாமலிருப்ப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வின் சவுக்குக்கும் மறைக்கப்படுவீர்; பாழாக்குதல் வரும்போதும் பயப்படாமலிருப்ப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ழாக்குதலையும் பஞ்சத்தையும் பார்த்து நகைப்பீர்; காட்டுமிருகங்களுக்கும் பயப்படாமலிருப்ப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ழாக்குதலையும் பஞ்சத்தையும் பார்த்து நகைப்பீர்; காட்டுமிருகங்களுக்கும் பயப்படாமலிரு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ளியின் கல்லுகளோடும் உமக்கு உடன்படிக்கையிருக்கும்; வெளியின் மிருகங்களும் உம்மோடே சமாதானமாய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ோபம் நிர்மூடனைக் கொல்லும்; பொறாமை புத்தியில்லாதவனை அதம்பண்ண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ளியின் கல்லுகளோடும் உமக்கு உடன்படிக்கையிருக்கும்; வெளியின் மிருகங்களும் உம்மோடே சமாதானமாயி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கூடாரம் சமாதானத்தோடிருக்கக் காண்பீர்; உம்முடைய வாசஸ்தலத்தை விசாரிக்குபோது குறைவைக் காணமாட்ட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கூடாரம் சமாதானத்தோடிருக்கக் காண்பீர்; உம்முடைய வாசஸ்தலத்தை விசாரிக்குபோது குறைவைக் காணமாட்ட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ுடைய சந்தானம் பெருகி, உம்முடைய சந்ததியார் பூமியின் பூண்டுகளைப்போல இருப்பார்கள் என்பதை அறிந்துகொள்வீ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ுடைய சந்தானம் பெருகி, உம்முடைய சந்ததியார் பூமியின் பூண்டுகளைப்போல இருப்பார்கள் என்பதை அறிந்துகொள்வீ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னியம் ஏற்றகாலத்திலே அம்பராத்தில் சேருகிறதுபோல, முதிர்வயதிலே கல்லறையில் சேருவ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ங்கள் ஆராய்ந்து அறிந்தது இதுதான்; காரியம் இப்படி இருக்கிறது; இதை நீர் கேட்டு உமக்கு நன்மையுண்டாக அறிந்துகொள்ள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ர்மூடன் ஒருவன் வேரூன்றுகிறதை நான் கண்டு உடனே அவன் வாசஸ்தலத்தைச் சபித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ிள்ளைகள் இரட்சிப்புக்குத் தூரமாகி, தப்புவிப்பாரில்லாமல், வாசலிலே நொறுக்கப்ப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ிள்ளைகள் இரட்சிப்புக்குத் தூரமாகி, தப்புவிப்பாரில்லாமல், வாசலிலே நொறுக்க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சித்தவன் அவன் விளைச்சலை முட்செடிகளுக்குள்ளுமிருந்து பறித்துத் தின்றான்; பறிகாரன் அவன் ஆஸ்தியை விழுங்க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சித்தவன் அவன் விளைச்சலை முட்செடிகளுக்குள்ளுமிருந்து பறித்துத் தின்றான்; பறிகாரன் அவன் ஆஸ்தியை விழுங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ங்கு புழுதியிலிருந்து உண்டாகிறதுமில்லை, வருத்தம் மண்ணிலிருந்து முளைக்கிற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et man is born unto trouble, as the sparks fly up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ould seek unto God, and unto God would I commit my ca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does great things and unsearchable; marvellous things without numb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gives rain upon the earth, and sends waters upon the fiel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o set up on high those that be low; that those which mourn may be exalted to 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dissapoints the devices of the crafty, so that their hands cannot perform their enterpr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takes the wise in their own craftiness: and the counsel of the perverse is carried head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meet with darkness in the day time, and grope in the noonday as 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he saves the poor from the sword, from their mouth, and from the hand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the poor has hope, and iniquity stops he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ll now, if there be any that will answer you; and to which of the saints will you tu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hold, happy is the man whom God corrects: therefore despise not you the chaste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he makes sore, and binds up: he wounds, and his hands make who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shall deliver you in six troubles: yea, in seven there shall no evil touc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n famine he shall redeem you from death: and in war from the power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shall be hid from the scourge of the tongue: neither shall you be afraid of destruction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t destruction and famine you shall laugh: neither shall you be afraid of the bea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you shall be in league with the stones of the field: and the beasts of the field shall be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wrath kills the foolish man, and envy slays the sill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you shall know that your tabernacle shall be in peace; and you shall visit your habit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not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ou shall know also that your seed shall be great, and yours offspring as the gras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You shall come to your grave in a full age, like a shock of corn comes in in his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Lo this, we have searched it, so it is; hear it, and know you it for your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seen the foolish taking root: but suddenly I cursed his hab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is children are far from safety, and they are crushed in the gate, neither is there an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e harvest the hungry eats up, and takes it even out of the thorns, and the robber swallows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though affliction comes not out of the dust, neither does trouble spring out of the 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2026-06-03T15:17:49Z</dcterms:created>
  <dcterms:modified xsi:type="dcterms:W3CDTF">2026-06-03T15:17:49Z</dcterms:modified>
  <dc:title>யோபு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