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ைகள் கா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ர்பினில் சாருவ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ன்பின் நிழல் சூ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ர்ந்து சுகி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யேசுவின் கைகள் காக்க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ழ் லோகின் கவ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 பாவக் கே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க்காது உள்ளத்தை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ஷ்டம் துக்கம் கண்ணீ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ணாமல் நீங்கும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வின் கைகள் காக்க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தைக்கும் துன்பம் நோ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ைவில் தீர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ைகள் கா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ர்பினில் சாருவ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ன்பின் நிழல் சூ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ர்ந்து சுகி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யேசு என் இன்பக் கோட்டை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ய் மாண்டோ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ர்ந்தென்றும் நிற்பேன்,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கன்ம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ர்பினில் சாருவ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ிருப்பேன் அமர்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க்காலம் நீங்கிட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ின்ப கரை சேர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ஜோதி தோன்றிட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ைகள் கா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ர்பினில் சாருவ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ன்பின் நிழல் சூ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ர்ந்து சுகி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ன்பின் நிழல் சூ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ர்ந்து சுகி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ளிங்குக் கடல் மீ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ட்சி நகர் நி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ரின் இன்ப கீ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ிப்புண்டாக்கி வி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2026-06-10T10:05:57Z</dcterms:created>
  <dcterms:modified xsi:type="dcterms:W3CDTF">2026-06-10T10:05:57Z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