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ப் பேசேக்கிலே இலக்கம் பார்த்தான்; இஸ்ரவேல் புத்திரரில் மூன்றுலட்சம்பேரும், யூதா மனுஷரில் முப்பதினாயிரம்பேரும்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ந்த ஸ்தானாபதிகளை அவர்கள் நோக்கி: நாளைக்கு வெயில் ஏறுகிறதற்கு முன்னே உங்களுக்கு ரட்சிப்புக் கிடைக்கும் என்று கீலேயாத்திலிருக்கிற யாபேசின் மனுஷருக்குச் சொல்லுங்கள் என்றார்கள்; ஸ்தானாபதிகள் வந்து யாபேசின் மனுஷரிடத்தில் அதை அறிவித்தார்கள்; அதற்கு அவர்கள் சந்தோஷப்பட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ந்த ஸ்தானாபதிகளை அவர்கள் நோக்கி: நாளைக்கு வெயில் ஏறுகிறதற்கு முன்னே உங்களுக்கு ரட்சிப்புக் கிடைக்கும் என்று கீலேயாத்திலிருக்கிற யாபேசின் மனுஷருக்குச் சொல்லுங்கள் என்றார்கள்; ஸ்தானாபதிகள் வந்து யாபேசின் மனுஷரிடத்தில் அதை அறிவித்தார்கள்; அதற்கு அவர்கள் சந்தோஷப்ப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ந்த ஸ்தானாபதிகளை அவர்கள் நோக்கி: நாளைக்கு வெயில் ஏறுகிறதற்கு முன்னே உங்களுக்கு ரட்சிப்புக் கிடைக்கும் என்று கீலேயாத்திலிருக்கிற யாபேசின் மனுஷருக்குச் சொல்லுங்கள் என்றார்கள்; ஸ்தானாபதிகள் வந்து யாபேசின் மனுஷரிடத்தில் அதை அறிவித்தார்கள்; அதற்கு அவர்கள் சந்தோஷப்ப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யாபேசின் மனுஷர்: நாளைக்கு உங்களிடத்தில் வருவோம், அப்பொழுது உங்கள் இஷ்டப்படியெல்லாம் எங்களுக்குச் செய்யுங்கள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யாபேசின் மனுஷர்: நாளைக்கு உங்களிடத்தில் வருவோம், அப்பொழுது உங்கள் இஷ்டப்படியெல்லாம் எங்களுக்குச் செய்யுங்கள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் நாகாஸ் என்னும் அம்மோனியன் வந்து, கீலேயாத்திலிருக்கிற யாபேசை முற்றிக்கைபோட்டான்; அப்பொழுது யாபேசின் மனுஷர் எல்லாரும் நாகாசை நோக்கி: எங்களோடே உடன்படிக்கைபண்ணும்; அப்பொழுது உம்மைச் சேவிப்போ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ாபேசின் மூப்பர்கள்: நாங்கள் இஸ்ரவேல் நாடெங்கும் ஸ்தானாபதிகளை அனுப்பும்படி, ஏழுநாள் எங்களுக்குத் தவணைகொடும், எங்களை ரட்சிப்பார் இல்லாவிட்டால், அப்பொழுது உம்மிடத்தில் வருவோம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் நாகாஸ் என்னும் அம்மோனியன் வந்து, கீலேயாத்திலிருக்கிற யாபேசை முற்றிக்கைபோட்டான்; அப்பொழுது யாபேசின் மனுஷர் எல்லாரும் நாகாசை நோக்கி: எங்களோடே உடன்படிக்கைபண்ணும்; அப்பொழுது உம்மைச் சேவிப்போ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ம்மோனியனாகிய நாகாஸ்: நான் உங்கள் ஒவ்வொருவருடைய வலது கண்ணையும் பிடுங்கி, இதினாலே இஸ்ரவேல் எல்லாவற்றின் மேலும் நிந்தைவரப்பண்ணுவதே நான் உங்களோடே பண்ணும் உடன்படிக்கை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ம்மோனியனாகிய நாகாஸ்: நான் உங்கள் ஒவ்வொருவருடைய வலது கண்ணையும் பிடுங்கி, இதினாலே இஸ்ரவேல் எல்லாவற்றின் மேலும் நிந்தைவரப்பண்ணுவதே நான் உங்களோடே பண்ணும் உடன்படிக்கை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சவுல் ஜனங்களை மூன்று படையாக வகுத்து, கிழக்கு வெளுத்துவரும் ஜாமத்தில் பாளயத்திற்குள் வந்து வெயில் ஏறும்வரைக்கும் அம்மோனியரை முறிய அடித்தான்; தப்பினவர்களில் இரண்டுபேராகிலும் சேர்ந்து ஓடிப்போகாதபடி எல்லாரும் சிதறிப் 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சவுல் ஜனங்களை மூன்று படையாக வகுத்து, கிழக்கு வெளுத்துவரும் ஜாமத்தில் பாளயத்திற்குள் வந்து வெயில் ஏறும்வரைக்கும் அம்மோனியரை முறிய அடித்தான்; தப்பினவர்களில் இரண்டுபேராகிலும் சேர்ந்து ஓடிப்போகாதபடி எல்லாரும் சிதறிப் போ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சவுல் ஜனங்களை மூன்று படையாக வகுத்து, கிழக்கு வெளுத்துவரும் ஜாமத்தில் பாளயத்திற்குள் வந்து வெயில் ஏறும்வரைக்கும் அம்மோனியரை முறிய அடித்தான்; தப்பினவர்களில் இரண்டுபேராகிலும் சேர்ந்து ஓடிப்போகாதபடி எல்லாரும் சிதறிப் 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ஜனங்கள் சாமுவேலை நோக்கி: சவுலா நமக்கு ராஜாவாயிருக்கப்போகிறவன் என்று சொன்னவர்கள் யார்? அந்த மனுஷரை நாங்கள் கொன்று போடும்படிக்கு ஒப்புக்கொடுங்கள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ஜனங்கள் சாமுவேலை நோக்கி: சவுலா நமக்கு ராஜாவாயிருக்கப்போகிறவன் என்று சொன்னவர்கள் யார்? அந்த மனுஷரை நாங்கள் கொன்று போடும்படிக்கு ஒப்புக்கொடுங்கள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ச் சவுல்: இன்றையதினம் ஒருவரும் கொல்லப்படலாகாது; இன்று கர்த்தர் இஸ்ரவேலுக்கு இரட்சிப்பை அருளினார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சாமுவேல் ஜனங்களை நோக்கி: நாம் கில்காலுக்குப் போய், அங்கே ராஜ்யபாரத்தை ஸ்திரப்படுத்துவோம் வார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ாபேசின் மூப்பர்கள்: நாங்கள் இஸ்ரவேல் நாடெங்கும் ஸ்தானாபதிகளை அனுப்பும்படி, ஏழுநாள் எங்களுக்குத் தவணைகொடும், எங்களை ரட்சிப்பார் இல்லாவிட்டால், அப்பொழுது உம்மிடத்தில் வருவோம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ஜனங்கள் எல்லாரும் கில்காலுக்குப் போய், அவ்விடத்திலே கர்த்தருடைய சந்நிதியில் சவுலை ராஜாவாக ஏற்படுத்தி, அங்கே கர்த்தருடைய சந்நிதியில் சமாதானபலிகளைச் செலுத்தி, அங்கே சவுலும் இஸ்ரவேல் மனுஷர் யாவரும் மிகவும் சந்தோஷங்கொண்டாட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ஜனங்கள் எல்லாரும் கில்காலுக்குப் போய், அவ்விடத்திலே கர்த்தருடைய சந்நிதியில் சவுலை ராஜாவாக ஏற்படுத்தி, அங்கே கர்த்தருடைய சந்நிதியில் சமாதானபலிகளைச் செலுத்தி, அங்கே சவுலும் இஸ்ரவேல் மனுஷர் யாவரும் மிகவும் சந்தோஷங்கொண்டாட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ஸ்தானாபதிகள் சவுலின் ஊராகிய கிபியாவிலே வந்து, ஜனங்களின் காதுகேட்க அந்தச் செய்திகளைச் சொன்னார்கள்; அப்பொழுது ஜனங்களெல்லாரும் சத்தமிட்டு அழு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சவுல் மாடுகளின் பின்னாலே வயலிலிருந்து வந்து, ஜனங்கள் அழுகிற முகாந்தரம் என்ன என்று கேட்டான்; யாபேசின் மனுஷர் சொல்லிய செய்திகளை அவனுக்குத் தெரிவி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சவுல் மாடுகளின் பின்னாலே வயலிலிருந்து வந்து, ஜனங்கள் அழுகிற முகாந்தரம் என்ன என்று கேட்டான்; யாபேசின் மனுஷர் சொல்லிய செய்திகளை அவனுக்குத் தெரிவ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இந்தச் செய்திகளைக் கேட்டவுடனே, தேவனுடைய ஆவி அவன்மேல் இறங்கினதினால் அவன் மிகவும் கோபம் மூண்டவனாக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বে তাও সে বলে দিল| এই ছিল তার বাণী: “তোমরা সকলে শৌল এবং শমূয়েলকে অনুসরণ কর| যদি কেউ তাদের সাহায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 করে তবে তাদের বলদের অবস্থা হবে এই টুকরোর মতো!”লোকদের মনে প্রভুর প্রতি মহা ভয় এলো এবং তারা সব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িলে একটি মানুষের একতা নিয়ে বের হয়ে এ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শৌল বেষকে সকলকে একত্র করল| ইস্রাযেল থেকে এসেছিল 3,00,000 লোক, যিহূদা থেকে 30,000 জ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শৌল এবং তার সৈন্যরা যাবেশের বার্তাবাহকদের বলল, “গিলিয়দে যাবেশের যত লোক আছে তাদের গিয়ে বল, কা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পুরের মধ্যেই তোমাদের রক্ষা করা হবে|”শৌলের বাণী বার্তাবাহকরা যাবেশের লোকদের শোনাল| শুনে তারা খু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ুশী হ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রপর তারা অম্মোনের রাজা নাহশকে বলল, “আমরা কাল তোমার কাছে আসব| তখন তুমি আমাদের নিয়ে যা চাও ত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্রায একমাস পর অম্মোনদের রাজা নাহশ তার সৈন্যসামন্ত নিয়ে যাবেশ গিলিয়দ ঘিরে ফেলল| যাবেশের লোকে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াবেশের নেতারা বলল, “সাতদিন সময় দাও| সমস্ত ইস্রায়েলে আমরা দূত পাঠাব| যদি কেউ সাহায্য করতে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হশকে বলল, “যদি আমাদের সঙ্গে তুমি একটি শান্তি চুক্তি কর তাহলে আমরা তোমার সেবা কর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নাহশ বলল, “তোমাদের প্রত্যেকের ডান চোখ যদি উপড়ে নিয়ে নিতে পারি তাহলেই তোমাদের সঙ্গে চুক্তি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ি| তবেই সমস্ত ইস্রায়েলীয়রা লজ্জা পাব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রদিন সকালে শৌল তাঁর সৈন্যদের তিনটে দলে ভাগ করলেন| সূর্য় উঠলে শৌল সসৈন্যে অম্মোনদের শিব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ক্রমণ করল| সেই সময় ওদের প্রহরীরা পালাবদল করছিল| দুপুরের আগেই শৌল অম্মোনদের পরাজিত করল| অম্ম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ৈন্যরা ছত্রভঙ্গ হয়ে যে যেদিকে পারল পালিয়ে গেল| সবাই একা হয়ে ছড়িয়ে ছিটি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রপর লোকরা শমূয়েলকে বলল, “কোথায় গেল সেইসব লোক যারা বলেছিল শৌলকে রাজা হিসেবে আমরা চা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ডেকে নিয়ে এসো, আমরা তাদের হত্যা করব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িন্তু শৌল বলল, “না আজ কাউকে হত্যা কোরো না| প্রভু আজ ইস্রাযেলকে রক্ষা করেছেন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ারপর শমূয়েল লোকদের বলল, “চলো, আমরা গিল্গলে যাই| গিল্গলে গিয়ে আমরা আবার শৌলকে রাজা কর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সে তাহলে আমরা তোমার কাছে এসে আত্মসমর্পণ কর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সকলে গিল্গলে গেল| সেখানে প্রভুর সামনে তারা শৌলকে রাজা হিসেবে ঘোষণা করল| তারা প্রভুকে মঙ্গ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ৈবেদ্য উত্সর্গ করল| শৌল ও ইস্রায়েলের সমস্ত লোক মহা আনন্দের সঙ্গে অনুষ্ঠান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বার্তাবাহকরা গিবিয়ায় এল; সেখানেই শৌল থাকত| তারা লোকদের খবরটি জানালে লোকরা কেঁদে উঠ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শৌল তখন মাঠে গরু চরাতে গিয়েছিল| মাঠ থেকে ফিরে সে তাদের কান্না শুনতে পেল| সে জিজ্ঞেস কর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তোমাদের কি হয়েছে? তোমরা কাঁদছ কেন?”তারা শৌলকে যাবেশের বার্তাবাহকরা কি বলেছিল তা বল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শৌল সব শুনল| তারপর ঈশ্বরের আত্মা সবলে তার ওপর এল| সে খুব রেগ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ক জোড়া বলদ নিয়ে সে তাদের কেটে টুকরো টুকরো করল| তারপর সে বার্তাবাহকদের হাতে সেই বলদের টুকরোগুল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 তাদের সেই টুকরোগুলি নিয়ে সমস্ত ইস্রায়েলে ঘুরতে বলল| ইস্রাযেলবাসীদের কাছে বার্তাবাহকরা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2026-07-18T18:06:26Z</dcterms:created>
  <dcterms:modified xsi:type="dcterms:W3CDTF">2026-07-18T18:06:26Z</dcterms:modified>
  <dc:title>1 சாமுவேல்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