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presProps" Target="presProps.xml"/>
  <Relationship Id="rId90" Type="http://schemas.openxmlformats.org/officeDocument/2006/relationships/viewProps" Target="viewProps.xml"/>
  <Relationship Id="rId9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ிக்கற்றவர்களாய்ப்போகும் உன் பிள்ளைகளை ஒப்புவி, நான் அவர்களை உயிரோடே காப்பாற்றுவேன்; உன் விதவைகள் என்னை நம்புவார்களாக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் சொல்லுகிறது என்னவென்றால்; இதோ, பாத்திரத்தில் குடிக்கவேண்டுமென்கிற நியாயத்தீர்ப்புக்கு உள்ளாயிராதவர்கள் அதில் குடித்தார்கள்; நீ குற்றமற்று நீங்கலாயிருப்பாயோ? நீ நீங்கலாயிராமல் அதில் நிச்சயமாய்க் குடிப்பாய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் சொல்லுகிறது என்னவென்றால்; இதோ, பாத்திரத்தில் குடிக்கவேண்டுமென்கிற நியாயத்தீர்ப்புக்கு உள்ளாயிராதவர்கள் அதில் குடித்தார்கள்; நீ குற்றமற்று நீங்கலாயிருப்பாயோ? நீ நீங்கலாயிராமல் அதில் நிச்சயமாய்க் குடிப்பாய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ோஸ்றா பாழும் நிந்தையும் அவாந்தரமும் சாபமுமாக இருக்குமென்றும், அதின் பட்டணங்கள் எல்லாம் நித்திய வனாந்தரங்களாயிருக்குமென்றும் என்னைக்கொண்டு ஆணையிட்டேன் என்று கர்த்தர் சொல்லுகி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ோஸ்றா பாழும் நிந்தையும் அவாந்தரமும் சாபமுமாக இருக்குமென்றும், அதின் பட்டணங்கள் எல்லாம் நித்திய வனாந்தரங்களாயிருக்குமென்றும் என்னைக்கொண்டு ஆணையிட்டேன் என்று கர்த்தர் சொல்லுகி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ோஸ்றா பாழும் நிந்தையும் அவாந்தரமும் சாபமுமாக இருக்குமென்றும், அதின் பட்டணங்கள் எல்லாம் நித்திய வனாந்தரங்களாயிருக்குமென்றும் என்னைக்கொண்டு ஆணையிட்டேன் என்று கர்த்தர் சொல்லுகி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ங்கள் கூடிக்கொண்டு, அதற்கு விரோதமாக வந்து யுத்தம்பண்ணுகிறதற்கு எழும்புங்கள் என்று சொல்ல, ஜாதிகளிடத்தில் ஸ்தானாபதியை அனுப்புகிற செய்தியைக் கர்த்தரிடத்திலே கேள்விப்பட்ட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ங்கள் கூடிக்கொண்டு, அதற்கு விரோதமாக வந்து யுத்தம்பண்ணுகிறதற்கு எழும்புங்கள் என்று சொல்ல, ஜாதிகளிடத்தில் ஸ்தானாபதியை அனுப்புகிற செய்தியைக் கர்த்தரிடத்திலே கேள்விப்பட்ட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ங்கள் கூடிக்கொண்டு, அதற்கு விரோதமாக வந்து யுத்தம்பண்ணுகிறதற்கு எழும்புங்கள் என்று சொல்ல, ஜாதிகளிடத்தில் ஸ்தானாபதியை அனுப்புகிற செய்தியைக் கர்த்தரிடத்திலே கேள்விப்பட்ட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தோ, உன்னை ஜாதிகளுக்குள்ளே சிறியதும், மனுஷருக்குள்ளே அசட்டைபண்ணப்பட்டதுமாக்குகிறேன் என்கி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ஏதோமைக்குறித்துச் சேனைகளின் கர்த்தர் சொல்லுகிறது என்னவென்றால்; தேமானிலே இனி ஞானமில்லையோ? ஆலோசனை விவேகிகளைவிட்டு அழிந்ததோ? அவர்களுடைய ஞானம் கெட்டுப்போயிற்றோ?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ன்மலை வெடிப்புகளில் வாசம் பண்ணி, மேடுகளின் உச்சியைப் பிடித்திருக்கிற உன்னால் உன் பயங்கரமும் உன் இருதயத்தின் அகந்தையும் உன்னை மோசம்போக்கிற்று; நீ கழுகைப்போல் உயரத்தில் உன் கூட்டைக் கட்டினாலும் அங்கேயிருந்து உன்னை விழப்பண்ணுவேன் என்று கர்த்தர் சொல்லுகி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ன்மலை வெடிப்புகளில் வாசம் பண்ணி, மேடுகளின் உச்சியைப் பிடித்திருக்கிற உன்னால் உன் பயங்கரமும் உன் இருதயத்தின் அகந்தையும் உன்னை மோசம்போக்கிற்று; நீ கழுகைப்போல் உயரத்தில் உன் கூட்டைக் கட்டினாலும் அங்கேயிருந்து உன்னை விழப்பண்ணுவேன் என்று கர்த்தர் சொல்லுகிற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ன்மலை வெடிப்புகளில் வாசம் பண்ணி, மேடுகளின் உச்சியைப் பிடித்திருக்கிற உன்னால் உன் பயங்கரமும் உன் இருதயத்தின் அகந்தையும் உன்னை மோசம்போக்கிற்று; நீ கழுகைப்போல் உயரத்தில் உன் கூட்டைக் கட்டினாலும் அங்கேயிருந்து உன்னை விழப்பண்ணுவேன் என்று கர்த்தர் சொல்லுகிற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டியே ஏதோம் பாழாகும்; அதைக் கடந்துபோகிறவன் எவனும் அதின் எல்லா வாதைகளினிமித்தமும் பிரமித்து ஈசல்போடுவ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டியே ஏதோம் பாழாகும்; அதைக் கடந்துபோகிறவன் எவனும் அதின் எல்லா வாதைகளினிமித்தமும் பிரமித்து ஈசல்போடுவ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ோதோமும் கொமோராவும் அவைகளின் சுற்றுப்புறங்களும் கவிழ்க்கப்பட்டதுபோல இதுவும் கவிழ்க்கப்படும் என்று கர்த்தர் சொல்லுகிறார்; அங்கே ஒரு மனுபுத்திரனும் தங்குவதில்லை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ோதோமும் கொமோராவும் அவைகளின் சுற்றுப்புறங்களும் கவிழ்க்கப்பட்டதுபோல இதுவும் கவிழ்க்கப்படும் என்று கர்த்தர் சொல்லுகிறார்; அங்கே ஒரு மனுபுத்திரனும் தங்குவதில்லை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தோ, புரண்டு ஓடுகிற யோர்தானிடத்திலிருந்து சிங்கம் வருவது போல் பலவானுடைய தாபரத்துக்கு விரோதமாக வருகிறான்; அவனைச் சடிதியிலே அங்கேயிருந்து ஓடிவரப்பண்ணுவேன்; நான் அதற்கு விரோதமாய்க் கட்டளையிட்டு அனுப்பத் தெரிந்துகொள்ளப்பட்டவன் யார்? எனக்குச் சமானமானவன் யார்? எனக்கு மட்டுக்கட்டுகிறவன் யார்? எனக்கு முன்பாக நிலைநிற்கப்போகிற மேய்ப்பன் யார்?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தோ, புரண்டு ஓடுகிற யோர்தானிடத்திலிருந்து சிங்கம் வருவது போல் பலவானுடைய தாபரத்துக்கு விரோதமாக வருகிறான்; அவனைச் சடிதியிலே அங்கேயிருந்து ஓடிவரப்பண்ணுவேன்; நான் அதற்கு விரோதமாய்க் கட்டளையிட்டு அனுப்பத் தெரிந்துகொள்ளப்பட்டவன் யார்? எனக்குச் சமானமானவன் யார்? எனக்கு மட்டுக்கட்டுகிறவன் யார்? எனக்கு முன்பாக நிலைநிற்கப்போகிற மேய்ப்பன் யார்?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தோ, புரண்டு ஓடுகிற யோர்தானிடத்திலிருந்து சிங்கம் வருவது போல் பலவானுடைய தாபரத்துக்கு விரோதமாக வருகிறான்; அவனைச் சடிதியிலே அங்கேயிருந்து ஓடிவரப்பண்ணுவேன்; நான் அதற்கு விரோதமாய்க் கட்டளையிட்டு அனுப்பத் தெரிந்துகொள்ளப்பட்டவன் யார்? எனக்குச் சமானமானவன் யார்? எனக்கு மட்டுக்கட்டுகிறவன் யார்? எனக்கு முன்பாக நிலைநிற்கப்போகிற மேய்ப்பன் யார்?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ஏதோமைக்குறித்துச் சேனைகளின் கர்த்தர் சொல்லுகிறது என்னவென்றால்; தேமானிலே இனி ஞானமில்லையோ? ஆலோசனை விவேகிகளைவிட்டு அழிந்ததோ? அவர்களுடைய ஞானம் கெட்டுப்போயிற்றோ?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தோ, புரண்டு ஓடுகிற யோர்தானிடத்திலிருந்து சிங்கம் வருவது போல் பலவானுடைய தாபரத்துக்கு விரோதமாக வருகிறான்; அவனைச் சடிதியிலே அங்கேயிருந்து ஓடிவரப்பண்ணுவேன்; நான் அதற்கு விரோதமாய்க் கட்டளையிட்டு அனுப்பத் தெரிந்துகொள்ளப்பட்டவன் யார்? எனக்குச் சமானமானவன் யார்? எனக்கு மட்டுக்கட்டுகிறவன் யார்? எனக்கு முன்பாக நிலைநிற்கப்போகிற மேய்ப்பன் யார்?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கையால் கர்த்தர் ஏதோமுக்கு விரோதமாக யோசித்த ஆலோசனையையும், அவர் தேமானின் குடிகளுக்கு விரோதமாக நினைத்திருக்கிற நினைவுகளையும் கேளுங்கள்; மந்தையில் சிறியவர்கள் மெய்யாகவே அவர்களைப் பிடித்திழுப்பார்கள், அவர்கள் இருக்கிற தாபரங்களை அவர் மெய்யாகவே பாழாக்குவ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கையால் கர்த்தர் ஏதோமுக்கு விரோதமாக யோசித்த ஆலோசனையையும், அவர் தேமானின் குடிகளுக்கு விரோதமாக நினைத்திருக்கிற நினைவுகளையும் கேளுங்கள்; மந்தையில் சிறியவர்கள் மெய்யாகவே அவர்களைப் பிடித்திழுப்பார்கள், அவர்கள் இருக்கிற தாபரங்களை அவர் மெய்யாகவே பாழாக்குவ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கையால் கர்த்தர் ஏதோமுக்கு விரோதமாக யோசித்த ஆலோசனையையும், அவர் தேமானின் குடிகளுக்கு விரோதமாக நினைத்திருக்கிற நினைவுகளையும் கேளுங்கள்; மந்தையில் சிறியவர்கள் மெய்யாகவே அவர்களைப் பிடித்திழுப்பார்கள், அவர்கள் இருக்கிற தாபரங்களை அவர் மெய்யாகவே பாழாக்குவ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ைகளுக்குள் இடிந்துவிழும் சத்தத்தினாலே பூமி அதிரும்; கூக்குரலின் சத்தம் சிவந்த சமுத்திரமட்டும் கேட்கப்பட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ைகளுக்குள் இடிந்துவிழும் சத்தத்தினாலே பூமி அதிரும்; கூக்குரலின் சத்தம் சிவந்த சமுத்திரமட்டும் கேட்கப்படு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தோ, ஒரு கழுகைப்போல எழும்பி, பறந்துவந்து, தன் செட்டைகளைப் போஸ்றாவின்மேல் விரிப்பான்; அந்நாளிலே ஏதோமுடைய பராகிரமசாலிகளின் இருதயம் பிரசவவேதனைப்படுகிற ஸ்திரீயின் இருதயம்போல இருக்கும் என்கிற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தோ, ஒரு கழுகைப்போல எழும்பி, பறந்துவந்து, தன் செட்டைகளைப் போஸ்றாவின்மேல் விரிப்பான்; அந்நாளிலே ஏதோமுடைய பராகிரமசாலிகளின் இருதயம் பிரசவவேதனைப்படுகிற ஸ்திரீயின் இருதயம்போல இருக்கும் என்கிற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மஸ்குவைக் குறித்துச் சொல்வது; ஆமாத்தும் அர்ப்பாத்தும் கலங்குகிறது; பொல்லாத செய்தியை அவர்கள் கேட்டபடியினால் கரைந்து போகிறார்கள்; சமுத்திரத்தோரமாய்ச் சஞ்சலமுண்டு; அதற்கு அமைதலில்லை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மஸ்குவைக் குறித்துச் சொல்வது; ஆமாத்தும் அர்ப்பாத்தும் கலங்குகிறது; பொல்லாத செய்தியை அவர்கள் கேட்டபடியினால் கரைந்து போகிறார்கள்; சமுத்திரத்தோரமாய்ச் சஞ்சலமுண்டு; அதற்கு அமைதலில்லை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ேதானின் குடிகளே, ஓடுங்கள், முதுகைக் காட்டுங்கள், பள்ளங்களில் பதுங்குங்கள்; ஏசாவை விசாரிக்குங்காலத்தில் அவன் ஆபத்தை அவன் மேல் வரப்பண்ணுவே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தமஸ்கு தளர்ந்துபோம், புறங்காட்டி ஓடிப்போம்; திகில் அதைப்பிடித்தது; பிரசவ ஸ்திரீயைப்போல இடுக்கமும் வேதனைகளும் அதைப் பிடித்தத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தமஸ்கு தளர்ந்துபோம், புறங்காட்டி ஓடிப்போம்; திகில் அதைப்பிடித்தது; பிரசவ ஸ்திரீயைப்போல இடுக்கமும் வேதனைகளும் அதைப் பிடித்த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சந்தோஷமான என் ஊராகிய அந்தப் புகழ்ச்சியுள்ள நகரம் தப்ப விடப்படாமற்போயிற்றே!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தலால் அதின் வாலிபர் அதின் வீதிகளில் விழுந்து, யுத்தமனுஷர் எல்லாரும் அந்நாளிலே சங்காரமாவார்கள் என்று சேனைகளின் கர்த்தர் சொல்லுகிறா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தலால் அதின் வாலிபர் அதின் வீதிகளில் விழுந்து, யுத்தமனுஷர் எல்லாரும் அந்நாளிலே சங்காரமாவார்கள் என்று சேனைகளின் கர்த்தர் சொல்லுகிற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தமஸ்குவின் மதில்களில் தீக்கொளுத்துவேன்; அது பெனாதாத்தின் அரமனைகளைப் பட்சிக்கும் என்கிறார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பாபிலோன் ராஜாவாகிய நேபுகாத்நேச்சார் முறியடிக்கும் கேதாரையும் காத்சோருடைய ராஜ்யங்களையும் குறித்துக் கர்த்தர் சொல்லுகிறது என்னவென்றால்: எழும்பி, கேதாருக்கு விரோதமாகப் போய், கீழ்த்திசைப்புத்திரரைப் பாழாக்குங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பாபிலோன் ராஜாவாகிய நேபுகாத்நேச்சார் முறியடிக்கும் கேதாரையும் காத்சோருடைய ராஜ்யங்களையும் குறித்துக் கர்த்தர் சொல்லுகிறது என்னவென்றால்: எழும்பி, கேதாருக்கு விரோதமாகப் போய், கீழ்த்திசைப்புத்திரரைப் பாழாக்குங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ர்களுடைய கூடாரங்களையும் அவர்களுடைய மந்தைகளையும் வாங்கி, அவர்களுடைய திரைகளையும் அவர்களுடைய எல்லாத் தட்டுமுட்டுகளையும் அவர்களுடைய ஒட்டகங்களையும் தங்களுக்கென்று கொண்டுபோய், எத்திசையும் பயம் என்று சொல்லி, அவர்கள்மேல் ஆர்ப்பரிப்ப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ர்களுடைய கூடாரங்களையும் அவர்களுடைய மந்தைகளையும் வாங்கி, அவர்களுடைய திரைகளையும் அவர்களுடைய எல்லாத் தட்டுமுட்டுகளையும் அவர்களுடைய ஒட்டகங்களையும் தங்களுக்கென்று கொண்டுபோய், எத்திசையும் பயம் என்று சொல்லி, அவர்கள்மேல் ஆர்ப்பரிப்ப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ேதானின் குடிகளே, ஓடுங்கள், முதுகைக் காட்டுங்கள், பள்ளங்களில் பதுங்குங்கள்; ஏசாவை விசாரிக்குங்காலத்தில் அவன் ஆபத்தை அவன் மேல் வரப்பண்ணுவே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காத்சோரின் குடிகளே, ஓடி தூரத்தில் அலையுங்கள்; பள்ளத்தில் ஒதுங்கிப் பதுங்குங்கள் என்று கர்த்தர் சொல்லுகிறார்; பாபிலோன் ராஜாவாகிய நேபுகாத்நேச்சார் உங்களுக்கு விரோதமாக ஆலோசனைசெய்து, உங்களுக்கு விரோதமாக உபாயங்களைச் சிந்தித்திருக்கிற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காத்சோரின் குடிகளே, ஓடி தூரத்தில் அலையுங்கள்; பள்ளத்தில் ஒதுங்கிப் பதுங்குங்கள் என்று கர்த்தர் சொல்லுகிறார்; பாபிலோன் ராஜாவாகிய நேபுகாத்நேச்சார் உங்களுக்கு விரோதமாக ஆலோசனைசெய்து, உங்களுக்கு விரோதமாக உபாயங்களைச் சிந்தித்திருக்கிற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காத்சோரின் குடிகளே, ஓடி தூரத்தில் அலையுங்கள்; பள்ளத்தில் ஒதுங்கிப் பதுங்குங்கள் என்று கர்த்தர் சொல்லுகிறார்; பாபிலோன் ராஜாவாகிய நேபுகாத்நேச்சார் உங்களுக்கு விரோதமாக ஆலோசனைசெய்து, உங்களுக்கு விரோதமாக உபாயங்களைச் சிந்தித்திருக்கிற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ஞ்சாமல் நிர்விசாரமாய்க் குடியிருக்கிற ஜாதிக்கு விரோதமாக எழும்பிப்போங்கள் என்று கர்த்தர் சொல்லுகிறார். அதற்கு வாசல்களுமில்லை, தாழ்பாள்களுமில்லை; அவர்கள் தனிப்படத் தங்கியிருக்கிற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ஞ்சாமல் நிர்விசாரமாய்க் குடியிருக்கிற ஜாதிக்கு விரோதமாக எழும்பிப்போங்கள் என்று கர்த்தர் சொல்லுகிறார். அதற்கு வாசல்களுமில்லை, தாழ்பாள்களுமில்லை; அவர்கள் தனிப்படத் தங்கியிருக்கிற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ர்களுடைய ஒட்டகங்கள் கொள்ளையும், அவர்களுடைய ஆடு மாடுகளின் ஏராளம் சூறையுமாகும்; நான் அவர்களைச் சகல திசைகளுமான கடையாந்தர மூலைகளில் இருக்கிறவர்களிடத்துக்குச் சிதறடித்துவிட்டு, அதினுடைய சகல பக்கங்களிலுமிருந்து அவர்களுக்கு ஆபத்தை வரப்பண்ணுவேன் என்று கர்த்தர் சொல்லுகிறார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ர்களுடைய ஒட்டகங்கள் கொள்ளையும், அவர்களுடைய ஆடு மாடுகளின் ஏராளம் சூறையுமாகும்; நான் அவர்களைச் சகல திசைகளுமான கடையாந்தர மூலைகளில் இருக்கிறவர்களிடத்துக்குச் சிதறடித்துவிட்டு, அதினுடைய சகல பக்கங்களிலுமிருந்து அவர்களுக்கு ஆபத்தை வரப்பண்ணுவேன் என்று கர்த்தர் சொல்லுகிறார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ர்களுடைய ஒட்டகங்கள் கொள்ளையும், அவர்களுடைய ஆடு மாடுகளின் ஏராளம் சூறையுமாகும்; நான் அவர்களைச் சகல திசைகளுமான கடையாந்தர மூலைகளில் இருக்கிறவர்களிடத்துக்குச் சிதறடித்துவிட்டு, அதினுடைய சகல பக்கங்களிலுமிருந்து அவர்களுக்கு ஆபத்தை வரப்பண்ணுவேன் என்று கர்த்தர் சொல்லுகிறார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ஆத்தோர் வலுசர்ப்பங்களின் தாபரமாகி, என்றென்றைக்கும் பாழாய்க்கிடக்கும்; ஒருவனும் அங்கே குடியிருப்பதில்லை, ஒரு மனுபுத்திரனும் அதிலே, தங்குவதுமில்லையென்கிறார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ஆத்தோர் வலுசர்ப்பங்களின் தாபரமாகி, என்றென்றைக்கும் பாழாய்க்கிடக்கும்; ஒருவனும் அங்கே குடியிருப்பதில்லை, ஒரு மனுபுத்திரனும் அதிலே, தங்குவதுமில்லையென்கி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ிராட்சப்பழங்களை அறுக்கிறவர்கள் உன்னிடத்திலே வந்தார்களாகில், பின்பறிக்கிறதற்குக் கொஞ்சம் வையார்களோ? இராத்திரியில் திருடர் வந்தார்களாகில், தங்களுக்குப் போதுமென்கிறமட்டும் கொள்ளையடிப்பார்கள் அல்லவோ?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யூதா ராஜாவாகிய சிதேக்கியாவினுடைய ராஜ்யபாரத்தின் துவக்கத்திலே, ஏலாமுக்கு விரோதமாக எரேமியா என்னும் தீர்க்கதரிசிக்கு உண்டான கர்த்தருடைய வசனம்: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யூதா ராஜாவாகிய சிதேக்கியாவினுடைய ராஜ்யபாரத்தின் துவக்கத்திலே, ஏலாமுக்கு விரோதமாக எரேமியா என்னும் தீர்க்கதரிசிக்கு உண்டான கர்த்தருடைய வசனம்: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சேனைகளின் கர்த்தர் சொல்லுகிறது என்னவென்றால்: இதோ, நான் ஏலாமின் வில்லென்னும் அவர்களுடைய பிரதான வல்லமையை முறித்துப்போட்டு,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சேனைகளின் கர்த்தர் சொல்லுகிறது என்னவென்றால்: இதோ, நான் ஏலாமின் வில்லென்னும் அவர்களுடைய பிரதான வல்லமையை முறித்துப்போட்டு,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ம்மோன் புத்திரரைக்குறித்துக் கர்த்தர் சொல்லுகிறது என்னவென்றால்: இஸ்ரவேலுக்குக் குமாரர் இல்லையோ? அவனுக்குச் சுதந்தரவாளி இல்லையோ? அவர்கள் ராஜா காத்தேசத்தைச் சுதந்தரித்துக்கொண்டு, அதின் ஜனம் இவன் பட்டணங்களில் குடியிருப்பானேன்?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ம்மோன் புத்திரரைக்குறித்துக் கர்த்தர் சொல்லுகிறது என்னவென்றால்: இஸ்ரவேலுக்குக் குமாரர் இல்லையோ? அவனுக்குச் சுதந்தரவாளி இல்லையோ? அவர்கள் ராஜா காத்தேசத்தைச் சுதந்தரித்துக்கொண்டு, அதின் ஜனம் இவன் பட்டணங்களில் குடியிருப்பானேன்?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ம்மோன் புத்திரரைக்குறித்துக் கர்த்தர் சொல்லுகிறது என்னவென்றால்: இஸ்ரவேலுக்குக் குமாரர் இல்லையோ? அவனுக்குச் சுதந்தரவாளி இல்லையோ? அவர்கள் ராஜா காத்தேசத்தைச் சுதந்தரித்துக்கொண்டு, அதின் ஜனம் இவன் பட்டணங்களில் குடியிருப்பானேன்?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வானத்தின் நாலு திசைகளிலுமிருந்து நாலு காற்றுகளை ஏலாமின் மேல் வரப்பண்ணி, அவர்களை இந்த எல்லாத் திசைகளிலும் சிதறடிப்பேன்; ஏலாம் தேசத்திலிருந்து துரத்துண்டவர்கள் சகல ஜாதிகளிலும் சிதறப்படுவார்கள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வானத்தின் நாலு திசைகளிலுமிருந்து நாலு காற்றுகளை ஏலாமின் மேல் வரப்பண்ணி, அவர்களை இந்த எல்லாத் திசைகளிலும் சிதறடிப்பேன்; ஏலாம் தேசத்திலிருந்து துரத்துண்டவர்கள் சகல ஜாதிகளிலும் சிதறப்படுவார்கள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கையால், இதோ நாட்கள் வருமென்று கர்த்தர் சொல்லுகிறார், அப்பொழுது அம்மோன் புத்திரரின் பட்டணமாகிய ரப்பாவிலே யுத்தத்தின் ஆர்ப்பரிப்பைக் கேட்கப்பண்ணுவேன்; அது பாழான மண்மேடாகும்; அதற்கடுத்த ஊர்களும் அக்கினியால் சுட்டெரிக்கப்படும்; ஆனாலும் இஸ்ரவேல் தன் தேசத்தைச் சுதந்தரித்துக் கொண்டவர்களின் தேசத்தைச் சுதந்தரித்துக்கொள்ளும் என்று கர்த்தர் சொல்லுகி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ிராட்சப்பழங்களை அறுக்கிறவர்கள் உன்னிடத்திலே வந்தார்களாகில், பின்பறிக்கிறதற்குக் கொஞ்சம் வையார்களோ? இராத்திரியில் திருடர் வந்தார்களாகில், தங்களுக்குப் போதுமென்கிறமட்டும் கொள்ளையடிப்பார்கள் அல்லவோ?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கையால், இதோ நாட்கள் வருமென்று கர்த்தர் சொல்லுகிறார், அப்பொழுது அம்மோன் புத்திரரின் பட்டணமாகிய ரப்பாவிலே யுத்தத்தின் ஆர்ப்பரிப்பைக் கேட்கப்பண்ணுவேன்; அது பாழான மண்மேடாகும்; அதற்கடுத்த ஊர்களும் அக்கினியால் சுட்டெரிக்கப்படும்; ஆனாலும் இஸ்ரவேல் தன் தேசத்தைச் சுதந்தரித்துக் கொண்டவர்களின் தேசத்தைச் சுதந்தரித்துக்கொள்ளும் என்று கர்த்தர் சொல்லுகிறார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கையால், இதோ நாட்கள் வருமென்று கர்த்தர் சொல்லுகிறார், அப்பொழுது அம்மோன் புத்திரரின் பட்டணமாகிய ரப்பாவிலே யுத்தத்தின் ஆர்ப்பரிப்பைக் கேட்கப்பண்ணுவேன்; அது பாழான மண்மேடாகும்; அதற்கடுத்த ஊர்களும் அக்கினியால் சுட்டெரிக்கப்படும்; ஆனாலும் இஸ்ரவேல் தன் தேசத்தைச் சுதந்தரித்துக் கொண்டவர்களின் தேசத்தைச் சுதந்தரித்துக்கொள்ளும் என்று கர்த்தர் சொல்லுகிறார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ஸ்போனே, அலறு; ஆயி பாழாக்கப்பட்டது; ரப்பாவின் குமாரத்திகளே, ஓலமிடுங்கள்; இரட்டை உடுத்திக்கொண்டு, புலம்பி, வேலிகளில் சுற்றித்திரியுங்கள்; அவர்கள் ராஜா அதின் ஆசாரியர்களோடும் அதின் பிரபுக்களோடுங்கூடச் சிறைப்பட்டுப் போவான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ஸ்போனே, அலறு; ஆயி பாழாக்கப்பட்டது; ரப்பாவின் குமாரத்திகளே, ஓலமிடுங்கள்; இரட்டை உடுத்திக்கொண்டு, புலம்பி, வேலிகளில் சுற்றித்திரியுங்கள்; அவர்கள் ராஜா அதின் ஆசாரியர்களோடும் அதின் பிரபுக்களோடுங்கூடச் சிறைப்பட்டுப் போவான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ஸ்போனே, அலறு; ஆயி பாழாக்கப்பட்டது; ரப்பாவின் குமாரத்திகளே, ஓலமிடுங்கள்; இரட்டை உடுத்திக்கொண்டு, புலம்பி, வேலிகளில் சுற்றித்திரியுங்கள்; அவர்கள் ராஜா அதின் ஆசாரியர்களோடும் அதின் பிரபுக்களோடுங்கூடச் சிறைப்பட்டுப் போவான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க்கு விரோதமாய் வருகிறவன் யார் என்று சொல்லி, உன் செல்வத்தை நம்பின சீர்கெட்ட குமாரத்தியே, நீ பள்ளத்தாக்குகளைப்பற்றிப் பெருமை பாராட்டுவானேன்? உன் பள்ளத்தாக்கு கரைந்துபோகிறது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க்கு விரோதமாய் வருகிறவன் யார் என்று சொல்லி, உன் செல்வத்தை நம்பின சீர்கெட்ட குமாரத்தியே, நீ பள்ளத்தாக்குகளைப்பற்றிப் பெருமை பாராட்டுவானேன்? உன் பள்ளத்தாக்கு கரைந்துபோகிறது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நான் ஏலாமியரை அவர்கள் சத்துருக்களுக்கு முன்பாகவும், அவர்கள் பிராணனை வாங்கத் தேடுகிறவர்களுக்கு முன்பாகவும் கலங்கப்பண்ணி, என் கோபத்தின் உக்கிரமாகிய தீங்கை அவர்கள்மேல் வரப்பண்ணுவேன் என்று கர்த்தர் சொல்லுகிறார்; நான் அவர்களை நிர்மூலமாகுமட்டும் பட்டயத்தை அவர்களுக்குப் பின்னாக அனுப்பி,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நான் ஏலாமியரை அவர்கள் சத்துருக்களுக்கு முன்பாகவும், அவர்கள் பிராணனை வாங்கத் தேடுகிறவர்களுக்கு முன்பாகவும் கலங்கப்பண்ணி, என் கோபத்தின் உக்கிரமாகிய தீங்கை அவர்கள்மேல் வரப்பண்ணுவேன் என்று கர்த்தர் சொல்லுகிறார்; நான் அவர்களை நிர்மூலமாகுமட்டும் பட்டயத்தை அவர்களுக்குப் பின்னாக அனுப்பி,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நான் ஏலாமியரை அவர்கள் சத்துருக்களுக்கு முன்பாகவும், அவர்கள் பிராணனை வாங்கத் தேடுகிறவர்களுக்கு முன்பாகவும் கலங்கப்பண்ணி, என் கோபத்தின் உக்கிரமாகிய தீங்கை அவர்கள்மேல் வரப்பண்ணுவேன் என்று கர்த்தர் சொல்லுகிறார்; நான் அவர்களை நிர்மூலமாகுமட்டும் பட்டயத்தை அவர்களுக்குப் பின்னாக அனுப்பி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னோ ஏசாவை வெறுமையாக்கி அவன் ஒளித்துக்கொள்ளக் கூடாதபடிக்கு அவனுடைய மறைவிடங்களை வெளிப்படுத்திப்போடுவேன்; அவனுடைய சந்ததியாரும் அவனுடைய சகோதரரும் அவனுடைய அயலாரும் அழிக்கப்படுவார்கள்; அவன் இனி இரான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தோ, உன் சுற்றுப்புறத்தார் எல்லாராலும் உன்மேல் திகிலை வரப்பண்ணுவேன் என்று சேனைகளின் கர்த்தராகிய ஆண்டவர் சொல்லுகிறார்; நீங்கள் அவரவர் தம்தம் முன் இருக்கும் வழியே ஓடத் துரத்தப்படுவீர்கள்; வலசைவாங்கி ஓடுகிறவர்களைச் சேர்ப்பார் ஒருவருமில்லை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தோ, உன் சுற்றுப்புறத்தார் எல்லாராலும் உன்மேல் திகிலை வரப்பண்ணுவேன் என்று சேனைகளின் கர்த்தராகிய ஆண்டவர் சொல்லுகிறார்; நீங்கள் அவரவர் தம்தம் முன் இருக்கும் வழியே ஓடத் துரத்தப்படுவீர்கள்; வலசைவாங்கி ஓடுகிறவர்களைச் சேர்ப்பார் ஒருவருமில்லை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தோ, உன் சுற்றுப்புறத்தார் எல்லாராலும் உன்மேல் திகிலை வரப்பண்ணுவேன் என்று சேனைகளின் கர்த்தராகிய ஆண்டவர் சொல்லுகிறார்; நீங்கள் அவரவர் தம்தம் முன் இருக்கும் வழியே ஓடத் துரத்தப்படுவீர்கள்; வலசைவாங்கி ஓடுகிறவர்களைச் சேர்ப்பார் ஒருவருமில்லை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ற்குப்பின்பு அம்மோன் புத்திரருடைய சிறையிருப்பைத் திருப்புவேன் என்று கர்த்தர் சொல்லுகிறார்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என் சிங்காசனத்தை ஏலாமிலே வைத்து, அங்கேயிருந்து ராஜாவையும் பிரபுக்களையும் அழித்துப்போடுவேன் என்று கர்த்தர் சொல்லுகிறார்.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என் சிங்காசனத்தை ஏலாமிலே வைத்து, அங்கேயிருந்து ராஜாவையும் பிரபுக்களையும் அழித்துப்போடுவேன் என்று கர்த்தர் சொல்லுகிறார்.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ஆனாலும் கடைசிநாட்களிலே நான் ஏலாமின் சிறையிருப்பைத் திருப்புவேன் என்று கர்த்தர் சொல்லுகி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னோ ஏசாவை வெறுமையாக்கி அவன் ஒளித்துக்கொள்ளக் கூடாதபடிக்கு அவனுடைய மறைவிடங்களை வெளிப்படுத்திப்போடுவேன்; அவனுடைய சந்ததியாரும் அவனுடைய சகோதரரும் அவனுடைய அயலாரும் அழிக்கப்படுவார்கள்; அவன் இனி இர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5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നിന്റെ അനാഥന്മാരെ ഉപേക്ഷിക്ക; ഞാൻ അവരെ ജീവനോടെ രക്ഷിക്കും; നിന്റെ വിധവമാർ എന്നിൽ ആശ്രയിക്കട്ട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യഹോവ ഇപ്രകാരം അരുളിച്ചെയ്യുന്നു: പാനപാത്രം കുടിപ്പാൻ അർഹതയില്ലാത്തവർ കുടിക്കേണ്ടിവന്നു; പിന്ന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നക്കു ശിക്ഷ വരാതെ പോകുമോ? നിനക്കു ശിക്ഷ വരാതെ പോകയില്ല; നീയും കുടിക്കേണ്ടിവര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ബൊസ്രാ സ്തംഭനവും നിന്ദയും ശൂന്യവും ശാപവുമായി ഭവിക്കും; അതിന്റെ എല്ലാപട്ടണങ്ങള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ത്യശൂന്യങ്ങളായ്തീരും എന്നു ഞാൻ എന്നെക്കൊണ്ടു തന്നേ സത്യം ചെയ്തിരിക്കുന്നു എന്നു യഹോവയ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രുളപ്പാ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നിങ്ങൾ ഒരുമിച്ചുകൂടി അതിന്റെ നേരെ ചെല്ലുവിൻ; യുദ്ധത്തിന്നായി എഴുന്നേല്പിൻ! എന്നിങ്ങന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ളിച്ചുപറവാൻ ഒരു ദൂതനെ ജാതികളുടെ അടുക്കലേക്കു അയച്ചിരിക്കുന്നു എന്നൊരു വർത്തമാനം ഞ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ഹോവയിങ്കൽനിന്നു കേട്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ഞാൻ നിന്നെ ജാതികളുടെ ഇടയിൽ ചെറിയവനും മനുഷ്യരുടെ ഇടയിൽ നിന്ദിതനും ആ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എദോമിനെക്കുറിച്ചുള്ള അരുളപ്പാടു. സൈന്യങ്ങളുടെ യഹോവ ഇപ്രകാരം അരുളിച്ചെയ്യുന്നു: തേമാനിൽ ഇന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പാറപ്പിളർപ്പുകളിൽ പാർത്തു കുന്നുകളുടെ മുകൾ പിടിച്ചുകൊണ്ടിരിക്കുന്നവനേ, നിന്റെ ഭയങ്കരത്വ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ചാരിച്ചാൽ നിന്റെ ഹൃദയത്തിലെ അഹങ്കാരം നിന്നെ ചതിച്ചിരിക്കുന്നു; നീ കഴുകനെപ്പോലെ നിന്റെ കൂ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ഉയരത്തിൽ വെച്ചാലും അവിടെനിന്നു ഞാൻ നിന്നെ താഴെ ഇറങ്ങുമാറാക്കും എന്നു യഹോവയുടെ അരുളപ്പാ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എദോം സ്തംഭനവിഷയമായ്തീരും; അതിന്നരികത്തുകൂടി കടന്നുപോകുന്ന ഏവരും സ്തംഭിച്ചു അതിന്റെ സകലബാധകള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മിത്തം ചൂളകുത്ത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സൊദോമിന്റെയും ഗൊമോരയുടെയും അവയുടെ അയൽപട്ടണങ്ങളുടെയും ഉന്മൂലനാശശേഷം എന്നപോലെ അവിടെയും ആര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ാർക്കയില്ല; ഒരു മനുഷ്യനും അവിടെ വസിക്കയില്ല എന്നു യഹോവ അരുളിച്ചെയ്യ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യോർദ്ദാന്റെ വൻ കാട്ടിൽനിന്നു ഒരു സിംഹം എന്നപോലെ അവൻ എപ്പോഴും പച്ചയായിരിക്കുന്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േച്ചൽപുറങ്ങളിലേക്കു കയറിവരുന്നു; ഞാൻ അവരെ പെട്ടന്നു അതിൽനിന്നു ഓടിച്ചുകളയും; ഞാൻ തിരഞ്ഞെടുക്കുന്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ഒരാളെ അതിന്നു നിയമിക്കും; എനിക്കു സമനായവൻ ആർ? എനിക്കു നേരം കുറിക്കുന്നവൻ ആർ? എന്റെ മുമ്പാക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ജ്ഞാനമില്ലയോ? ആലോചന വിവേകികളെ വിട്ടു നശിച്ചുപോയോ? അവരുടെ ജ്ഞാനം ക്ഷയിച്ചുപോയേ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ൽക്കാകുന്ന ഇടയൻ ആർ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അതുകൊണ്ടു യഹോവ എദോമിനെക്കുറിച്ചു ആലോചിച്ച ആലോചനയും തേമാൻ നിവാസികളെക്കുറിച്ചു നിരൂപിച്ച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രൂപണങ്ങളും കേൾപ്പിൻ; ആട്ടിൻ കൂട്ടത്തിൽ ചെറിയവരെ അവർ ഇഴെച്ചുകൊണ്ടുപോകും; അവൻ അവരുടെ മേച്ചൽപുറങ്ങള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രോടുകൂടെ ശൂന്യമാ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അവരുടെ വീഴ്ചയുടെ മുഴക്കത്തിങ്കൽ ഭൂമി നടുങ്ങുന്നു; ഒരു നിലവിളി; അതിന്റെ ഒച്ച ചെങ്കടല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േൾക്കുന്നു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അവൻ കഴുകനെപ്പോലെ പൊങ്ങി പറന്നു വന്നു ബൊസ്രയുടെമേൽ ചിറകു വിടർക്കും; അന്നാളിൽ എദോമില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ീരന്മാരുടെ ഹൃദയം നോവുകിട്ടിയ സ്ത്രീയുടെ ഹൃദയം പോലെയാ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ദമ്മേശെക്കിനെക്കുറിച്ചുള്ള അരുളപ്പാടു. ഹമാത്തും അർപ്പാദും ദോഷവർത്തമാനം കേട്ടതു കൊണ്ടു ലജ്ജിച്ച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ഉരുകിപ്പോയിരിക്കുന്നു; കടൽവരെ ദുഃഖം വ്യാപിച്ചിരിക്കുന്നു; അതിന്നു അടങ്ങിയിരിപ്പാൻ കഴിവ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ദെദാൻ നിവാസികളേ, ഓടിപ്പോകുവിൻ; പിന്തിരിഞ്ഞു കുഴികളിൽ പാർത്തുകൊൾവിൻ; ഞാൻ ഏശാവിന്റെ ആപത്തു, അവ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ദമ്മേശെക്ക് ക്ഷീണിച്ചു ഓടിപ്പോകുവാൻ തിരിയുന്നു; നടുക്കം അതിന്നു പിടിച്ചിരിക്കുന്നു; നോവ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ിട്ടിയ സ്ത്രീക്കു എന്നപോലെ അതിന്നു അതിവ്യസനവും വേദനയും പിടിപെട്ട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കീർത്തിയുള്ള പട്ടണം എന്റെ ആനന്ദപുരം ഉപേക്ഷിക്കാതിരിക്കുന്നതെങ്ങനെ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അതുകൊണ്ടു അതിലെ യൌവനക്കാർ അതിന്റെ വീഥികളിൽ വീഴുകയും സകലയോദ്ധാക്കളും അന്നു നശിച്ചുപോക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െയ്യും എന്നു സൈന്യങ്ങളുടെ യഹോവയുടെ അരുളപ്പാ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ഞാൻ ദമ്മേശെക്കിന്റെ മതിലുകൾക്കു തീവെക്കും; അതു ബെൻ-ഹദദിന്റെ അരമനകളെ ദഹിപ്പിച്ചുകള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ബാബേൽരാജാവായ നെബൂഖദ്നേസർ ജയിച്ചടക്കിയ കേദാരിനെയും ഹാസോർരാജ്യങ്ങളെയും കുറിച്ചുള്ള അരുളപ്പാ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ഹോവ ഇപ്രകാരം അരുളിച്ചെയ്യുന്നു: നിങ്ങൾ പുറപ്പെട്ടു കേദാരിൽ ചെന്നു കിഴക്കരെ നശിപ്പിച്ചുകളവ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അവരുടെ കൂടാരങ്ങളെയും ആട്ടിൻ കൂട്ടങ്ങളെയും അവർ അപഹരിക്കും; അവരുടെ തിരശ്ശീലകളെയും സകലഉപകരണങ്ങള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ഒട്ടകങ്ങളെയും അവർ കൊണ്ടുപോകും; സർവ്വത്രഭീതി എന്നു അവർ അവരോടു വിളിച്ചുപറ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ർശനകാലം തന്നേ, അവന്നു വരുത്ത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ഹാസോർനിവാസികളേ, ഓടിപ്പോകുവിൻ; അതിദൂരത്തു ചെന്നു കുഴിയിൽ പാർത്തുകൊൾവിൻ എന്നു യഹോവയ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രുളപ്പാടു; ബാബേൽരാജാവായ നെബൂഖദ്നേസർ നിങ്ങളെക്കുറിച്ചു ഒരു ആലേചന ആലോചിച്ചു ഒരു നിരൂപണ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രൂപിച്ച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വാതിലുകളും ഓടാമ്പലുകളും എല്ലാതെ തനിച്ചു പാർക്കുന്നവരും സ്വൈരവും നിർഭയവുമായി വസിക്കുന്നവരുമാ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ജാതിയുടെ അടുക്കൽ പുറപ്പെട്ടു ചെല്ലുവിൻ എന്നു യഹോവയുടെ അരുളപ്പാ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അവരുടെ ഒട്ടകങ്ങൾ കവർച്ചയും അവരുടെ കന്നുകാലിക്കൂട്ടങ്ങൾ കൊള്ളയും ആയിത്തീരും; തലയുടെ അരി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ടിച്ചുവരെ ഞാൻ എല്ലാകാറ്റുകളിലേക്കും ചിന്നിച്ചുകളകയും നാലു പുറത്തുനിന്നും അവർക്കു ആപത്തു വരുത്തുക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െയ്യും എന്നു യഹോവയുടെ അരുളപ്പാ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ഹാസോർ കുറുനരികളുടെ പാർപ്പിടവും നിത്യശൂന്യവും ആയിത്തീരും; ആരും അവിടെ പാർക്കയില്ല; ഒരു മനുഷ്യന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ിടെ വസിക്കയുമ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മുന്തിരിപ്പഴം പറിക്കുന്നവർ നിന്റെ അടുക്കൽ വന്നാൽ കാലാ പറിപ്പാൻ ചിലതു ശേഷിപ്പിക്കയില്ലയേ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യെഹൂദാരാജാവായ സിദെക്കീയാവിന്റെ വാഴ്ചയുടെ ആരംഭത്തിങ്കൽ ഏലാമിനെക്കുറിച്ചു യിരെമ്യാപ്രവാചകന്നുണ്ടാ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രുളപ്പാടു എന്തെന്നാൽ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സൈന്യങ്ങളുടെ യഹോവ ഇപ്രകാരം അരുളിച്ചെയ്യുന്നു: ഞാൻ ഏലാമിന്റെ മുഖ്യബലമായ അവരുടെ വില്ല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ഒടിച്ചുകള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അമ്മോന്യരെക്കുറിച്ചുള്ള അരുളപ്പാടു. യഹോവ ഇപ്രകാരം അരുളിച്ചെയ്യുന്നു: യിസ്രായേലി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ുത്രന്മാരില്ലയോ? അവന്നു അവകാശിയില്ലയോ? പിന്നെ മൽക്കോം ഗാദിനെ കൈവശമാക്കി, അവന്റെ ജനം അതില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ട്ടണങ്ങളിൽ പാർക്കുന്നതെന്തു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ഞാൻ ഏലാമിന്റെ നേരെ ആകാശത്തിന്റെ നാലു ദിക്കിൽനിന്നും നാലു കാറ്റുവരുത്തി ഈ എല്ലാകാറ്റുകളിലേക്ക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രെ ചിന്നിച്ചുകളയും; ഏലാമിന്റെ ഭ്രഷ്ടന്മാർ ചെല്ലാത്ത ഒരു ജാതികയും ഉണ്ടായിരിക്കയ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ആകയാൽ ഞാൻ അമ്മോന്യരുടെ രബ്ബയിൽ യുദ്ധത്തിന്റെ ആർപ്പുവിളി കേൾപ്പിക്കുന്ന കാലം വരുന്നു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രാത്രിയിൽ കള്ളന്മാർ വന്നാൽ തങ്ങൾക്കു മതിയാകുവോളം മാത്രമല്ലോ നശിപ്പിക്കുന്നതു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ഹോവയുടെ അരുളപ്പാടു; അന്നു അതു ശൂന്യമായി കല്ക്കുന്നാകും; അതിന്റെ പുത്രീനഗരങ്ങളും തീ പിടിച്ച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െന്തുപോകും; യിസ്രായേൽ തന്നേ കൈവശമാക്കിയവരെ കൈവശമാക്കും എന്നു യഹോവ അരുളിച്ചെയ്യ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ഹെശ്ബോനേ, മുറയിടുക; ഹായി ശൂന്യമായ്പോയിരിക്കുന്നുവല്ലോ; രബ്ബയുടെ പുത്രീനഗരങ്ങളേ, നിലവിളിപ്പിൻ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രട്ടുടുത്തുകൊൾവിൻ; വിലപിച്ചുകൊണ്ടു വേലികൾക്കരികെ ഉഴന്നുനടപ്പിൻ! മൽക്കോമും അവന്റെ പുരോഹിതന്മാര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്രഭുക്കന്മാരും എല്ലാം പ്രവാസത്തിലേക്കു പോ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ആർ എന്റെ നേരെ വരും എന്നു പറഞ്ഞു തന്റെ ഭണ്ഡാരങ്ങളിൽ ആശ്രയിച്ചുകൊണ്ടിരിക്കുന്ന വിശ്വാസത്യാഗിനിയാ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ുത്രീ, താഴ്വരകളിൽ നീ പ്രശംസിക്കുന്നതെന്തിന്നു? നിന്റെ താഴ്വരകൾ ഒഴുകിപ്പോ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ഞാൻ ഏലാമ്യരെ അവരുടെ ശത്രുക്കളുടെ മുമ്പിലും അവർക്കു പ്രാണഹാനി വരുത്തുവാൻ നോക്കുന്നവര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ുമ്പിലും ഭ്രമിപ്പിക്കും; ഞാൻ അവർക്കു അനർത്ഥം, എന്റെ ഉഗ്രകോപം തന്നേ, വരുത്തും എന്നു യഹോവയ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രുളപ്പാടു ഞാൻ അവരുടെ പിന്നാലെ വാൾ അയച്ചു അവരെ മുടിച്ചുകള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എന്നാൽ ഏശാവിനെ ഞാൻ നഗ്നമാക്കി അവന്റെ ഗൂഢസ്ഥലങ്ങളെ അനാവൃതമാക്കിയിരിക്കുന്നു; അവന്നു ഒളിച്ചുകൊൾവ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ഇതാ നിന്റെ ചുറ്റുമുള്ള എല്ലാവരാലും ഞാൻ നിനക്കു ഭയം വരുത്തും എന്നു സൈന്യങ്ങളുടെ യഹോവയാ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ർത്താവിന്റെ അരുളപ്പാടു നിങ്ങൾ ഓരോരുത്തൻ താന്താന്റെ ചൊവ്വിന്നു ചിതറിപ്പോകും; ഉഴന്നുനടക്കുന്നവര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ൂട്ടിച്ചേർപ്പാൻ ആരും ഉണ്ടാകയ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എന്നാൽ ഒടുക്കം ഞാൻ അമ്മോന്യരുടെ പ്രവാസം മാറ്റും എന്നു യഹോവയുടെ അരുളപ്പാ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ഞാൻ എന്റെ സിംഹാസനത്തെ ഏലാമിൽ സ്ഥാപിച്ചു അവിടെ നിന്നു രാജാവിനെയും പ്രഭുക്കന്മാര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ശിപ്പിച്ചുകളയും എന്നു യഹോവയുടെ അരുളപ്പാ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എന്നാൽ ഒടുക്കം ഞാൻ ഏലാമിന്റെ പ്രവാസം മാറ്റും എന്നു യഹോവയുടെ അരുളപ്പാ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ഴികയില്ല; അവന്റെ സന്തതിയും സഹോദരന്മാരും അയൽക്കാരും നശിച്ചുപോയി; അവനും ഇല്ലാതെ ആയ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2026-06-03T09:02:04Z</dcterms:created>
  <dcterms:modified xsi:type="dcterms:W3CDTF">2026-06-03T09:02:04Z</dcterms:modified>
  <dc:title>எரேமியா : 49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