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6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sembled at Thy great command, 
Before Thy face, great King, we stand ; 
The voice that marshalled every star, 
Has called Thy people from af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meet, through distant lands to spread 
The truth for which the martyrs bled ; 
Along the line, to either pole, 
The thunder of Thy praise to ro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ur prayers assist, accept our praise ; 
Our hopes revive, our courage raise ; 
Our counsels aid ; to each impart 
The single eye, the faithful hear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orth with Thy chosen heralds come ; 
Recall the wandering spirits home ; 
From Zion's mount send forth the sound, 
To spread the spacious earth arou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2026-07-30T15:30:26Z</dcterms:created>
  <dcterms:modified xsi:type="dcterms:W3CDTF">2026-07-30T15:30:26Z</dcterms:modified>
  <dc:title>Hymn : 1088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