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2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ும் தூய ஆவியே
உம் பிரசன்னத்தை வாஞ்சிக்கிறேன்
உம் வல்லமையால் என்னை நிறைத்து - நீர்
ஆளுகை செய்யும் -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தண்ணீர் நீரே
தாகம் தீர்க்கும் ஊற்றே
ஆலோசனை கர்த்தரே
ஆளுகை செய்யும் (2) - வார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யும் நீரே
பெருங்காற்றும் நீரே
பெருமழை போலவே
ஆவியை ஊற்றும் (2) - வார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2026-07-30T22:03:26Z</dcterms:created>
  <dcterms:modified xsi:type="dcterms:W3CDTF">2026-07-30T22:03:26Z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