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et him drink, and forget his poverty, and remember his misery no more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pen your mouth for the dumb in the cause of all such as are appointed to destruction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pen your mouth, judge righteously, and plead the cause of the poor and needy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can find a virtuous woman? for her price is far above rubies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heart of her husband does safely trust in her, so that he shall have no need of spoil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e will do him good and not evil all the days of her life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he seeks wool, and flax, and works willingly with her hand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he is like the merchants' ships; she brings her food from far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he rises also while it is yet night, and gives food to her household, and a portion to her maidens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he considers a field, and buys it: with the fruit of her hands she plants a vineyard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s of king Lemuel, the prophecy that his mother taught him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he considers a field, and buys it: with the fruit of her hands she plants a vineyard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he girds her loins with strength, and strengthens her arm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he perceives that her merchandise is good: her candle goes not out by night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he lays her hands to the spindle, and her hands hold the distaff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he stretches out her hand to the poor; yea, she reachs forth her hands to the needy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he is not afraid of the snow for her household: for all her household are clothed with scarlet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he is not afraid of the snow for her household: for all her household are clothed with scarlet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he makes herself coverings of tapestry; her clothing is silk and purpl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r husband is known in the gates, when he sits among the elders of the land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r husband is known in the gates, when he sits among the elders of the land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at, my son? and what, the son of my womb? and what, the son of my vows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he makes fine linen, and sells it; and delivers girdles unto the merchant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trength and honour are her clothing; and she shall rejoice in time to come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he opens her mouth with wisdom; and in her tongue is the law of kindness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he looks well to the ways of her household, and eats not the bread of idleness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She looks well to the ways of her household, and eats not the bread of idleness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r children arise up, and call her blessed; her husband also, and he praises her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Many daughters have done virtuously, but you excel them all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Many daughters have done virtuously, but you excel them all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avour is deceitful, and beauty is vain: but a woman that fears the LORD, she shall be praised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Give her of the fruit of her hands; and let her own works praise her in the gates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ive not your strength unto women, nor your ways to that which destroys kings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is not for kings, O Lemuel, it is not for kings to drink wine; nor for princes strong drink: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t is not for kings, O Lemuel, it is not for kings to drink wine; nor for princes strong drink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st they drink, and forget the law, and pervert the judgment of any of the afflicted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st they drink, and forget the law, and pervert the judgment of any of the afflicted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Give strong drink unto him that is ready to perish, and wine unto those that be of heavy hearts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குடித்துத் தன் குறைவை மறந்து, தன் வருத்தத்தை அப்புறம் நினையாதிருக்கட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ஊமையனுக்காகவும் திக்கற்றவர்களெல்லாருடைய நியாயத்துக்காகவும் உன் வாயைத் திற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வாயைத் திறந்து, நீதியாய் நியாயந்தீர்த்து, சிறுமையும் எளிமையுமானவனுக்கு நியாயஞ்செ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ுணசாலியான ஸ்திரீயைக் கண்டுபிடிப்பவன் யார்? அவளுடைய விலை முத்துக்களைப்பார்க்கிலும் உயர்ந்த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ள் புருஷனுடைய இருதயம் அவளை நம்பும்; அவன் சம்பத்துக் குறையா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ள் உயிரோடிருக்கிற நாளெல்லாம் அவனுக்குத் தீமையையல்ல, நன்மையையே செய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ட்டுமயிரையும் சணலையும் தேடி, தன் கைகளினால் உற்சாகத்தோடே வேலைசெய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ள் வியாபாரக் கப்பல்களைப் போலிருக்கிறாள்; தூரத்திலிருந்து தன் ஆகாரத்தைக் கொண்டுவர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ுட்டோடே எழுந்து தன் வீட்டாருக்கு ஆகாரங்கொடுத்து, தன் வேலைக்காரிகளுக்குப் படியளக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 வயலை விசாரித்து அதை வாங்குகிறாள்; தன் கைகளின் சம்பாத்தியத்தினால் திராட்சத்தோட்ட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லேமுவேலுக்கடுத்த வசனங்கள்; அவன் தாய் அவனுக்குப் போதித்த உபதேசமாவ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ட்ட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ன்னைப் பெலத்தால் இடைக்கட்டிக்கொண்டு, தன் கைகளைப் பலப்படுத்த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ன் வியாபாரம் பிரயோஜனமுள்ளதென்று அறிந்திருக்கிறாள்; இரவிலே அவள் விளக்கு அணையாத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கைகளை இராட்டினத்தில் வைக்கிறாள்; அவள் விரல்கள் கதிரைப் பிடி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றுமையானவர்களுக்குத் தன் கையைத் திறந்து, ஏழைகளுக்குத் தன் கரங்களை நீட்ட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ன் வீட்டார் அனைவருக்கும் இரட்டைப்புரை உடுப்பிருக்கிறதால், தன் வீட்டாரினிமித்தம் குளிருக்கு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யப்பட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த்தினக் கம்பளங்களைத் தனக்கு உண்டுபண்ணுகிறாள்; மெல்லியபுடவையும் இரத்தாம்பரமும் அவள் உடுப்ப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ள் புருஷன் தேசத்து மூப்பர்களோடே நியாயஸ்தலங்களில் உட்கார்ந்திருக்க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ேர்பெற்றவனாய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மகனே, என் கர்ப்பத்தின் குமாரனே, என் பொருத்தனைகளின் புத்திரன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ெல்லிய புடவைகளை உண்டுபண்ணி விற்கிறாள்; கச்சைகளை வர்த்தகரிடத்தில் ஒப்புவிக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உடை பலமும் அலங்காரமுமாயிருக்கிறது; வருங்காலத்தைப்பற்றியும் மகிழ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வாயை ஞானம் விளங்கத் திறக்கிறாள்; தயையுள்ள போதகம் அவள் நாவின்மேல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் சோம்பலின் அப்பத்தைப் புசியாமல், தன் வீட்டுக்காரியம் எப்படி நடக்கிறது என்ற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ண்ணோக்கமாயிருக்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பிள்ளைகள் எழும்பி, அவளைப் பாக்கியவதி என்கிறார்கள்; அவள் புருஷனும் அவளைப் பார்த்த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நேகம் பெண்கள் குணசாலிகளாயிருந்ததுண்டு; நீயோ அவர்கள் எல்லாருக்கும் மேற்பட்டவள் என்று அவள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கழ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ெளந்தரியம் வஞ்சனையுள்ளது, அழகும் வீண், கர்த்தருக்குப் பயப்படுகிற ஸ்திரீயே புகழப்படுவ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ள் கைகளின் பலனை அவளுக்குக் கொடுங்கள்; அவளுடைய செய்கைகள் வாசல்களில் அவளைப் புகழக்கடவ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ஸ்திரீகளுக்கு உன் பலனையும் ராஜாக்களைக் கெடுக்கும் காரியங்களுக்கு உன் வழிகளையும் கொடாத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ாட்சரசம் குடிப்பது ராஜாக்களுக்குத் தகுதியல்ல; லேமுவேலே, அது ராஜாக்களுக்குத் தகுதியல்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ுபானம் பிரபுக்களுக்குத் தகுதியல்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துபானம்பண்ணினால் அவர்கள் நியாயப்பிரமாணத்தை மறந்து, சிறுமைப்படுகிறவர்களுடைய நியாயத்த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ரட்டு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டிந்துபோகிறவனுக்கு மதுபானத்தையும், மனங்கசந்தவர்களுக்குத் திராட்சரசத்தையும் கொடுங்கள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2026-07-18T12:02:04Z</dcterms:created>
  <dcterms:modified xsi:type="dcterms:W3CDTF">2026-07-18T12:02:04Z</dcterms:modified>
  <dc:title>நீதிமொழிகள்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