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t shall be health to your navel, and marrow to your bones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onour the LORD with your substance, and with the first-fruits of all yours increase: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o shall your barns be filled with plenty, and your presses shall burst out with new wine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My son, despise not the chastening of the LORD; neither be weary of his correction: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whom the LORD loves he corrects; even as a father the son in whom he delights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whom the LORD loves he corrects; even as a father the son in whom he delights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appy is the man that finds wisdom, and the man that gets understanding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the merchandise of it is better than the merchandise of silver, and the gain thereof than fine gold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he is more precious than rubies: and all the things you can desire are not to be compared unto her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Length of days is in her right hand; and in her left hand riches and honour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y son, forget not my law; but let yours heart keep my commandments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er ways are ways of pleasantness, and all her paths are peace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She is a tree of life to them that lay hold upon her: and happy is every one that retains her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LORD by wisdom has founded the earth; by understanding has he established the heavens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y his knowledge the depths are broken up, and the clouds drop down the dew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My son, let not them depart from yours eyes: keep sound wisdom and discretion: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My son, let not them depart from yours eyes: keep sound wisdom and discretion: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So shall they be life unto your soul, and grace to your neck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n shall you walk in your way safely, and your foot shall not stumble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When you lie down, you shall not be afraid: yea, you shall lie down, and your sleep shall be sweet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e not afraid of sudden fear, neither of the desolation of the wicked, when it comes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length of days, and long life, and peace, shall they add to you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For the LORD shall be your confidence, and shall keep your foot from being taken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Withhold not good from them to whom it is due, when it is in the power of yours hand to do it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Say not unto your neighbour, Go, and come again, and tomorrow I will give; when you have it by you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Say not unto your neighbour, Go, and come again, and tomorrow I will give; when you have it by you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Devise not evil against your neighbour, seeing he dwells securely by you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Strive not with a man without cause, if he have done you no harm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Envy you not the oppressor, and choose none of his ways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For the perverse is abomination to the LORD: but his secret is with the righteous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e curse of the LORD is in the house of the wicked: but he blesses the habitation of the just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e curse of the LORD is in the house of the wicked: but he blesses the habitation of the just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Let not mercy and truth forsake you: bind them about your neck; write them upon the table of yours heart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Surely he scorns the scorners: but he gives grace unto the lowly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e wise shall inherit glory: but shame shall be the promotion of fools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Let not mercy and truth forsake you: bind them about your neck; write them upon the table of yours heart: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So shall you find favour and good understanding in the sight of God and man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rust in the LORD with all yours heart; and lean not unto yours own understanding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n all your ways acknowledge him, and he shall direct your paths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e not wise in yours own eyes: fear the LORD, and depart from evil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92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ு உன் நாபிக்கு ஆரோக்கியமும், உன் எலும்புகளுக்கு ஊனுமா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பொருளாலும், உன் எல்லா விளைவின் முதற்பலனாலும் கர்த்தரைக் கனம்பண்ண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உன் களஞ்சியங்கள் பூரணமாய் நிரம்பும்; உன் ஆலைகளில் திராட்சரசம் புரண்டோ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மகனே, நீ கர்த்தருடைய சிட்சையை அற்பமாக எண்ணாதே, அவர் கடிந்துகொள்ளும்போது சோர்ந்துபோகாத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கப்பன் தான் நேசிக்கிற புத்திரனைச் சிட்சிக்கிறதுபோல, கர்த்தரும் எவனிடத்தில் அன்புகூருகிறார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வனைச் சிட்சிக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ஞானத்தைக் கண்டடைகிற மனுஷனும், புத்தியைச் சம்பாதிக்கிற மனுஷனும் பாக்கியவான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 வர்த்தகம் வெள்ளி வர்த்தகத்திலும், அதின் ஆதாயம் பசும்பொன்னிலும் உத்தமமான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ுத்துக்களைப்பார்கிலும் அது விலையேறப்பெற்றது; நீ இச்சிக்கத்தக்கதொன்றும் அதற்கு நிகரல்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ன் வலது கையில் தீர்க்காயுசும், அதின் இடதுகையில் செல்வமும் கனமும் இ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மகனே, என் போதகத்தை மறவாதே; உன் இருதயம் என் கட்டளைகளைக் காக்கக்கடவ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ின் வழிகள் இனிதான வழிகள், அதின் பாதைகளெல்லாம் சமாதான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ு தன்னை அடைந்தவர்களுக்கு ஜீவவிருட்சம், அதைப் பற்றிக்கொள்ளுகிற எவனும் பாக்கிய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் ஞானத்தினாலே பூமியை அஸ்திபாரப்படுத்தி, புத்தியினாலே வானங்களை ஸ்தாபித்த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ுடைய ஞானத்தினாலே ஆழங்கள் பிரிந்தது, ஆகாயமும் பனியைப்பெய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மகனே, இவைகள் உன் கண்களை விட்டுப் பிரியாதிருப்பதாக; மெய்ஞ்ஞானத்தையும் நல்லாலோசனைய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ாத்துக்கொ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ைகள் உன் ஆத்துமாவுக்கு ஜீவனும், உன் கழுத்துக்கு அலங்காரமுமாயிர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நீ பயமின்றி உன் வழியில் நடப்பாய், உன் கால் இடறா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 படுக்கும்போது பயப்படாதிருப்பாய்; நீ படுத்துக்கொள்ளும்போது உன் நித்திரை இன்பமாயிர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டிதியான திகிலும், துஷ்டர்களின் பாழ்க்கடிப்பும் வரும்போது நீ அஞ்சவேண்டா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ைகள் உனக்கு நீடித்த நாட்களையும், தீர்க்காயுசையும், சமாதானத்தையும் பெருகப்பண்ண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் உன் நம்பிக்கையாயிருந்து, உன் கால் சிக்கிக்கொள்ளாதபடி காப்ப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ன்மைசெய்யும்படி உனக்குத் திராணியிருக்கும்போது, அதை செய்யத்தக்கவர்களுக்குச் செய்யாமல் இராத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ன்னிடத்தில் பொருள் இருக்கையில் உன் அயலானை நோக்கி: நீ போய்த் திரும்பவா, நாளைக்குத் தருவேன் எ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ொல்லாத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ச்சமின்றி உன்னிடத்தில் வாசம்பண்ணுகிற உன் அயலானுக்கு விரோதமாக தீங்கு நினையாத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ஒருவன் உனக்குத் தீங்குசெய்யாதிருக்க, காரணமின்றி அவனோடே வழக்காடாத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ொடுமையுள்ளவன்மேல் பொறாமை கொள்ளாதே; அவனுடைய வழிகளிலொன்றையும் தெரிந்துகொள்ளாத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ாறுபாடுள்ளவன் கர்த்தருக்கு அருவருப்பானவன்; நீதிமான்களோடே அவருடைய இரகசியம் இ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ுன்மார்க்கனுடைய வீட்டில் கர்த்தரின் சாபம் இருக்கிறது, நீதிமான்களுடைய வாசஸ்தலத்தையோ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சீர்வதிக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ிருபையும் சத்தியமும் உன்னைவிட்டு விலகாதிருப்பதாக; நீ அவைகளை உன் கழுத்திலே பூண்டு, அவைகளை உ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கழ்வோரை அவர் இகழுகிறார்; தாழ்மையுள்ளவர்களுக்கோ கிருபையளிக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ஞானவான்கள் கனத்தைச் சுதந்தரிப்பார்கள்; மதிகேடரோ கனவீனத்தை அடைவ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ருதயமாகிய பலகையில் எழுதிக்கொ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னால் தேவனுடைய பார்வையிலும் மனுஷருடைய பார்வையிலும் தயையும் நற்புத்தியும் பெறுவா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சுயபுத்தியின்மேல் சாயாமல், உன் முழு இருதயத்தோடும் கர்த்தரில் நம்பிக்கையாயிருந்த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 வழிகளிலெல்லாம் அவரை நினைத்துக்கொள்; அப்பொழுது அவர் உன் பாதைகளைச் செவ்வைப்படுத்துவ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உன்னை ஞானியென்று எண்ணாதே; கர்த்தருக்குப் பயந்து, தீமையை விட்டு விலக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2026-07-18T12:00:07Z</dcterms:created>
  <dcterms:modified xsi:type="dcterms:W3CDTF">2026-07-18T12:00:07Z</dcterms:modified>
  <dc:title>நீதிமொழிகள்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