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டியே தாவீது தன் இரண்டு மனைவிகளாகிய யெஸ்ரயேல் ஊரானான அகினோவாமோடும், நாபாலின் மனைவியாயிருந்த கர்மேல் ஊராளான அபிகாயிலோடும்கூட அவ்விடத்திற்குப் போ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ோவாபும் அபிசாயும் சூரியன் அஸ்தமிக்குமட்டும் அப்னேரைப் பின் தொடர்ந்தார்கள்; கிபியோன் வனாந்தர வழிக்கு அருகான கீயாவுக்கு எதிரே இருக்கிற அம்மா மேடுமட்டும் வ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ோவாபும் அபிசாயும் சூரியன் அஸ்தமிக்குமட்டும் அப்னேரைப் பின் தொடர்ந்தார்கள்; கிபியோன் வனாந்தர வழிக்கு அருகான கீயாவுக்கு எதிரே இருக்கிற அம்மா மேடுமட்டும் வ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ன்றியும் தன்னோடிருந்த மனுஷரையும் அவர்கள் குடும்பங்களையும் கூட்டிக்கொண்டுபோனான்; அவர்கள் எப்ரோனின் சுற்றூர்களிலே குடியேற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ன்றியும் தன்னோடிருந்த மனுஷரையும் அவர்கள் குடும்பங்களையும் கூட்டிக்கொண்டுபோனான்; அவர்கள் எப்ரோனின் சுற்றூர்களிலே குடியேற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ப்னேரைப் பின் சென்ற பென்யமீன் புத்திரர் ஒரே படையாகக் கூடி ஒரு மலையின் உச்சியிலே நின்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ூதாவின் மனுஷர் வந்து, அங்கே தாவீதை யூதா வம்சத்தாரின்மேல் ராஜாவாக அபிஷேகம்பண்ணினார்கள். கீலேயாத்தேசத்து யாபேசின் மனுஷர் சவுலை அடக்கம்பண்ணினவர்கள் என்று அவர்கள் தாவீதுக்கு அறிவித்த போ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ூதாவின் மனுஷர் வந்து, அங்கே தாவீதை யூதா வம்சத்தாரின்மேல் ராஜாவாக அபிஷேகம்பண்ணினார்கள். கீலேயாத்தேசத்து யாபேசின் மனுஷர் சவுலை அடக்கம்பண்ணினவர்கள் என்று அவர்கள் தாவீதுக்கு அறிவித்த போ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கீலேயாத்தேசத்து யாபேசின் மனுஷரிடத்தில் ஸ்தானாபதிகளை அனுப்பி, நீங்கள் உங்கள் ஆண்டவனாகிய சவுலுக்கு இந்தத் தயவைச் செய்து அவரை அடக்கம்பண்ணினபடியினலே கர்த்தர் உங்களை ஆசீர்வதிப்பார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கீலேயாத்தேசத்து யாபேசின் மனுஷரிடத்தில் ஸ்தானாபதிகளை அனுப்பி, நீங்கள் உங்கள் ஆண்டவனாகிய சவுலுக்கு இந்தத் தயவைச் செய்து அவரை அடக்கம்பண்ணினபடியினலே கர்த்தர் உங்களை ஆசீர்வதிப்பார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தாவீது கர்த்தரை நோக்கி: நான் யூதாவின் பட்டணங்கள் ஒன்றிலே போய் இருக்கலாமா என்று விசாரித்தான், அதற்குக் கர்த்தர்: போ என்றார்; எவ்விடத்திற்குப் போகலாம் என்று தாவீது கேட்டதற்கு, அவர்: எப்ரோனுக்குப் போ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ப்னேர் யோவாபைப் பார்த்துக் கூப்பிட்டு: பட்டயம் எப்போதும் சங்காரம் பண்ணிக்கொண்டிருக்கவேண்டுமோ, முடிவிலே கசப்புண்டாகும் என்று அறியீரோ, தங்கள் சகோதரரை விட்டுப் பின்வாங்கும்படிக்கு எந்த மட்டும் ஜனங்களுக்குச் சொல்லாதிருப்பீர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ப்னேர் யோவாபைப் பார்த்துக் கூப்பிட்டு: பட்டயம் எப்போதும் சங்காரம் பண்ணிக்கொண்டிருக்கவேண்டுமோ, முடிவிலே கசப்புண்டாகும் என்று அறியீரோ, தங்கள் சகோதரரை விட்டுப் பின்வாங்கும்படிக்கு எந்த மட்டும் ஜனங்களுக்குச் சொல்லாதிருப்பீர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ப்னேர் யோவாபைப் பார்த்துக் கூப்பிட்டு: பட்டயம் எப்போதும் சங்காரம் பண்ணிக்கொண்டிருக்கவேண்டுமோ, முடிவிலே கசப்புண்டாகும் என்று அறியீரோ, தங்கள் சகோதரரை விட்டுப் பின்வாங்கும்படிக்கு எந்த மட்டும் ஜனங்களுக்குச் சொல்லாதிருப்பீர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யோவாப்: இன்று காலமே நீர் பேசாதிருந்தீரானால் ஜனங்கள் அவரவர் தங்கள் சகோதரரைப் பின்தொடராமல் அப்பொழுதே திரும்பிவிடுவார்கள் என்று தேவனுடைய ஜீவனைக்கொண்டு சொல்லுகிறே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யோவாப்: இன்று காலமே நீர் பேசாதிருந்தீரானால் ஜனங்கள் அவரவர் தங்கள் சகோதரரைப் பின்தொடராமல் அப்பொழுதே திரும்பிவிடுவார்கள் என்று தேவனுடைய ஜீவனைக்கொண்டு சொல்லுகிறேன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உங்களைக் கிருபையும் உண்மையுமாய் நடத்துவாராக; நீங்கள் இந்தக் காரியத்தைச் செய்தபடியினால், நானும் இந்த நன்மைக்குத்தக்கதாக உங்களை நடத்து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யோவாப் எக்காளம் ஊதினான்; அப்பொழுது ஜனங்கள் எல்லாரும் இஸ்ரவேலைத் தொடராமலும் யுத்தம்பண்ணாமலும் நின்றுவி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யோவாப் எக்காளம் ஊதினான்; அப்பொழுது ஜனங்கள் எல்லாரும் இஸ்ரவேலைத் தொடராமலும் யுத்தம்பண்ணாமலும் நின்றுவி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ோதும் நீங்கள் உங்கள் கைகளைத் திடப்படுத்திக்கொண்டு நல்ல சேவகராயிருங்கள்; உங்கள் ஆண்டவனாகிய சவுல் மரித்தபின்பு, யூதா வம்சத்தார் என்னைத் தங்கள்மேல் ராஜாவாக அபிஷேகம்பண்ணினார்கள் என்று அவர்களுக்குச் சொல்லச்சொன்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ோதும் நீங்கள் உங்கள் கைகளைத் திடப்படுத்திக்கொண்டு நல்ல சேவகராயிருங்கள்; உங்கள் ஆண்டவனாகிய சவுல் மரித்தபின்பு, யூதா வம்சத்தார் என்னைத் தங்கள்மேல் ராஜாவாக அபிஷேகம்பண்ணினார்கள் என்று அவர்களுக்குச் சொல்லச்சொன்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தாவீது கர்த்தரை நோக்கி: நான் யூதாவின் பட்டணங்கள் ஒன்றிலே போய் இருக்கலாமா என்று விசாரித்தான், அதற்குக் கர்த்தர்: போ என்றார்; எவ்விடத்திற்குப் போகலாம் என்று தாவீது கேட்டதற்கு, அவர்: எப்ரோனுக்குப் போ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ன்று ராமுழுதும் அப்னேரும் அவன் மனுஷரும் அந்தரவெளி வழியாய்ப் போய், யோர்தானைக் கடந்து, பித்ரோனை உருவ நடந்து தாண்டி, மகனாயீமுக்குப் போ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ன்று ராமுழுதும் அப்னேரும் அவன் மனுஷரும் அந்தரவெளி வழியாய்ப் போய், யோர்தானைக் கடந்து, பித்ரோனை உருவ நடந்து தாண்டி, மகனாயீமுக்குப் போ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வுலின் படைத்தலைவனான நேரின் குமாரனாகிய அப்னேர் சவுலின் குமாரனாகிய இஸ்போசேத்தை மகனாயீக்கு அழைத்துக்கொண்டுபோய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வுலின் படைத்தலைவனான நேரின் குமாரனாகிய அப்னேர் சவுலின் குமாரனாகிய இஸ்போசேத்தை மகனாயீக்கு அழைத்துக்கொண்டுபோய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வாப் அப்னேரைத் தொடராமல் ஜனங்களையெல்லாம் கூடிவரச்செய்தான்; தாவீதின் சேவகரில் பத்தொண்பதுபேரும் ஆகசேலும் குறைந்திரு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வாப் அப்னேரைத் தொடராமல் ஜனங்களையெல்லாம் கூடிவரச்செய்தான்; தாவீதின் சேவகரில் பத்தொண்பதுபேரும் ஆகசேலும் குறைந்திரு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ைக் கீலேயாத்தின்மேலும் அஷூரியர்மேலும், யெஸ்ரயேலின்மேலும், எப்பிராயீமின்மேலும், பென்யமீனின்மேலும், இஸ்ரவேலனைத்தின் மேலும் ராஜாவாகிக்கி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ாவீதின் சேகவரோ பென்யமீனரிலும் அப்னேரின் மனுஷரிலும் முந்நூற்றறுபதுபேரை மடங்கடித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வுலின் குமாரனாகிய இஸ்போசேத் இஸ்ரவேலின்மேல் ராஜாவாகிறபோது நாற்பது வயதாயிருந்தான்; அவன் இரண்டு வருடம் ராஜ்யபாரம்பண்ணினான்; யூதா கோத்திரத்தார்மாத்திரம் தாவீதைப் பின்பற்றி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வுலின் குமாரனாகிய இஸ்போசேத் இஸ்ரவேலின்மேல் ராஜாவாகிறபோது நாற்பது வயதாயிருந்தான்; அவன் இரண்டு வருடம் ராஜ்யபாரம்பண்ணினான்; யூதா கோத்திரத்தார்மாத்திரம் தாவீதைப் பின்பற்றி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தாவீது கர்த்தரை நோக்கி: நான் யூதாவின் பட்டணங்கள் ஒன்றிலே போய் இருக்கலாமா என்று விசாரித்தான், அதற்குக் கர்த்தர்: போ என்றார்; எவ்விடத்திற்குப் போகலாம் என்று தாவீது கேட்டதற்கு, அவர்: எப்ரோனுக்குப் போ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ாவீது எப்ரோனிலே யூதா கோத்திரத்தின்மேல் ராஜாவாயிருந்த நாட்களின் இலக்கம் ஏழு வருஷமும் ஆறு மாதமுமா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ாவீது எப்ரோனிலே யூதா கோத்திரத்தின்மேல் ராஜாவாயிருந்த நாட்களின் இலக்கம் ஏழு வருஷமும் ஆறு மாதமுமா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ஆசகேலை எடுத்து பெத்லெகேமிலுள்ள அவனுடைய தகப்பன் கல்லறையிலே அவனை அடக்கம்பண்ணினார்கள்; யோவாபும் அவன் மனுஷரும் இரா முழுவதும் நடந்து, பொழுது விடியும்போது எப்ரோனிலே சேர்ந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ஆசகேலை எடுத்து பெத்லெகேமிலுள்ள அவனுடைய தகப்பன் கல்லறையிலே அவனை அடக்கம்பண்ணினார்கள்; யோவாபும் அவன் மனுஷரும் இரா முழுவதும் நடந்து, பொழுது விடியும்போது எப்ரோனிலே சேர்ந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ேரின் குமாரனாகிய அப்னேர் சவுலின் குமாரனாகிய இஸ்போசேத்தின் சேவகரைக் கூட்டிக்கொண்டு மகனாயீமிலிருந்து கிபியோனுக்குப் புறப்பட்டுப் போ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செருயாவின் குமாரனாகிய யோவாபும் தாவீதின் சேவகரும் புறப்பட்டுப்போய் கிபியோனின் குளத்தண்டையில் ஒருவருக்கொருவர் எதிர்ப்பட்டு குளத்திற்கு அந்தப்பக்கத்தில் அவர்களும் குளத்திற்கு இந்தப்பக்கத்தில் இவர்களும் இறங்கின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செருயாவின் குமாரனாகிய யோவாபும் தாவீதின் சேவகரும் புறப்பட்டுப்போய் கிபியோனின் குளத்தண்டையில் ஒருவருக்கொருவர் எதிர்ப்பட்டு குளத்திற்கு அந்தப்பக்கத்தில் அவர்களும் குளத்திற்கு இந்தப்பக்கத்தில் இவர்களும் இறங்கின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னேர் யோவாபை நோக்கி: வாலிபர் எழுந்து நமக்கு முன்பாகச் சிலம்பம் பண்ணட்டும் என்றான்; அதற்கு யோவாப்: அவர்கள் எழுந்து அப்படிச் செய்யட்டும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னேர் யோவாபை நோக்கி: வாலிபர் எழுந்து நமக்கு முன்பாகச் சிலம்பம் பண்ணட்டும் என்றான்; அதற்கு யோவாப்: அவர்கள் எழுந்து அப்படிச் செய்யட்டும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சவுலின் குமாரனாகிய இஸ்போசேத்தின் பக்கத்திற்குப் பென்யமீன் மனுஷரில் பன்னிரண்டுபேரும், தாவீதுடைய சேவகரிலே பன்னிரண்டுபேரும் எழுந்து ஒரு பக்கமாய் போய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னாலும் அவன் விலகிப்போகமாட்டேன் என்றபடியினால், அப்னேர் அவனை ஈட்டியின் பின்புற அலகினால் அவன் வயிற்றிலே குத்தினான்; ஈட்டி முதுகிலே புறப்பட்டது அவன் அங்கேதானே விழுந்து செத்தான்; ஆசகேல் விழுந்துகிடக்கிற இடத்திலே வந்தவர்களெல்லாரும் தரித்து நின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சவுலின் குமாரனாகிய இஸ்போசேத்தின் பக்கத்திற்குப் பென்யமீன் மனுஷரில் பன்னிரண்டுபேரும், தாவீதுடைய சேவகரிலே பன்னிரண்டுபேரும் எழுந்து ஒரு பக்கமாய் போய்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சவுலின் குமாரனாகிய இஸ்போசேத்தின் பக்கத்திற்குப் பென்யமீன் மனுஷரில் பன்னிரண்டுபேரும், தாவீதுடைய சேவகரிலே பன்னிரண்டுபேரும் எழுந்து ஒரு பக்கமாய் போய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ர் தலையை ஒருவர் பிடித்து ஒருவருடைய விலாவிலே ஒருவர் பட்டயத்தினாலே குத்தி ஒருமிக்க விழுந்தார்கள்; அதினாலே கிபியோனிலிருக்கிற அந்த ஸ்தலம் எல்காத் அசூரிம் என்னப்பட்ட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ர் தலையை ஒருவர் பிடித்து ஒருவருடைய விலாவிலே ஒருவர் பட்டயத்தினாலே குத்தி ஒருமிக்க விழுந்தார்கள்; அதினாலே கிபியோனிலிருக்கிற அந்த ஸ்தலம் எல்காத் அசூரிம் என்னப்பட்ட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ையதினம் மிகவும் கடினமான யுத்தமாகி அப்பேனரும் இஸ்ரவேல் மனுஷரும் தாவீதின் சேவகரால் முறிய அடிக்கப்பட்ட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ையதினம் மிகவும் கடினமான யுத்தமாகி அப்பேனரும் இஸ்ரவேல் மனுஷரும் தாவீதின் சேவகரால் முறிய அடிக்கப்பட்ட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ங்கே செருயாவின் மூன்று குமாரராகிய யோவாயும் அபிசாயும் ஆசகேலும் இருந்தார்கள்; ஆசகேல் வெளியிலிருக்கிற கலைமான்களில் ஒன்றைப்போல வேகமாய் ஓடுகிறவனாயிருந்த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ங்கே செருயாவின் மூன்று குமாரராகிய யோவாயும் அபிசாயும் ஆசகேலும் இருந்தார்கள்; ஆசகேல் வெளியிலிருக்கிற கலைமான்களில் ஒன்றைப்போல வேகமாய் ஓடுகிறவனாயிருந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அப்னேரைப் பின் தொடர்ந்து வலதுபுறத்திலாகிலும் இடதுபுறத்திலாகிலும் அவனைவிட்டு விலகாமல் துரத்திக்கொண்டுபோன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னேர் திரும்பிப் பார்த்து: நீ ஆசகேல் அல்லவா என்றான்; அவன்: நான்தான் என்றான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னாலும் அவன் விலகிப்போகமாட்டேன் என்றபடியினால், அப்னேர் அவனை ஈட்டியின் பின்புற அலகினால் அவன் வயிற்றிலே குத்தினான்; ஈட்டி முதுகிலே புறப்பட்டது அவன் அங்கேதானே விழுந்து செத்தான்; ஆசகேல் விழுந்துகிடக்கிற இடத்திலே வந்தவர்களெல்லாரும் தரித்து நின்ற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ப்னேர் அவனை நோக்கி: நீ வலது பக்கத்திற்காகிலும் இடதுபக்கத்திற்காகிலும் விலகி வாலிபரில் ஒருவனைப் பிடித்து அவனை உரிந்துகொள் என்றான் ஆசகேலோ விடமாட்டேன் என்று தொடர்ந்துபோன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ப்னேர் அவனை நோக்கி: நீ வலது பக்கத்திற்காகிலும் இடதுபக்கத்திற்காகிலும் விலகி வாலிபரில் ஒருவனைப் பிடித்து அவனை உரிந்துகொள் என்றான் ஆசகேலோ விடமாட்டேன் என்று தொடர்ந்துபோன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ப்னேர் அவனை நோக்கி: நீ வலது பக்கத்திற்காகிலும் இடதுபக்கத்திற்காகிலும் விலகி வாலிபரில் ஒருவனைப் பிடித்து அவனை உரிந்துகொள் என்றான் ஆசகேலோ விடமாட்டேன் என்று தொடர்ந்துபோன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னும் அப்னேர் ஆசகேலை நோக்கி: நீ என்னை விட்டுப்போ, நான் உன்னைத் தரையோடே ஏன் வெட்டவேண்டும்? பிற்பாடு உன் சகோதரனாகிய யோவாபின் முகத்திலே எப்படி விழிப்பேன்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னும் அப்னேர் ஆசகேலை நோக்கி: நீ என்னை விட்டுப்போ, நான் உன்னைத் தரையோடே ஏன் வெட்டவேண்டும்? பிற்பாடு உன் சகோதரனாகிய யோவாபின் முகத்திலே எப்படி விழிப்பேன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னாலும் அவன் விலகிப்போகமாட்டேன் என்றபடியினால், அப்னேர் அவனை ஈட்டியின் பின்புற அலகினால் அவன் வயிற்றிலே குத்தினான்; ஈட்டி முதுகிலே புறப்பட்டது அவன் அங்கேதானே விழுந்து செத்தான்; ஆசகேல் விழுந்துகிடக்கிற இடத்திலே வந்தவர்களெல்லாரும் தரித்து நி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னாலும் அவன் விலகிப்போகமாட்டேன் என்றபடியினால், அப்னேர் அவனை ஈட்டியின் பின்புற அலகினால் அவன் வயிற்றிலே குத்தினான்; ஈட்டி முதுகிலே புறப்பட்டது அவன் அங்கேதானே விழுந்து செத்தான்; ஆசகேல் விழுந்துகிடக்கிற இடத்திலே வந்தவர்களெல்லாரும் தரித்து நி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டியே தாவீது தன் இரண்டு மனைவிகளாகிய யெஸ்ரயேல் ஊரானான அகினோவாமோடும், நாபாலின் மனைவியாயிருந்த கர்மேல் ஊராளான அபிகாயிலோடும்கூட அவ்விடத்திற்குப் போ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51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্ম্মিলের নাবলের বিধবা পত্নী অবীগল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কিন্তু য়োয়াব এবং অবীশয অব্নেরকে তাড়া করতে লাগল| যখন তারা অম্মা পাহাড়ের কাছে এলো তখন সূর্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স্ত যেতে বসেছে| (গিবিয়োন মরুভূমির দিকে যেতে গীহের সামনেই ছিল অম্মা পাহাড়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দায়ূদ তাঁর সঙ্গীগণ এবং তাদের পরিবারকেও সঙ্গে নিলেন| তারা প্রত্যেকে হিব্রোণ এবং নিকটবর্ত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হরগুলিতে বসবাস কর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পর্বতের চূড়ায়, বিন্যামীনের পরিবারগোষ্ঠীর লোকরা অব্নেরের চারদিকে একত্রিত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িহূদার লোকরা হিব্রোণে এসে দায়ূদকে যিহূদার রাজারূপে অভিষিক্ত করল| তারপর তারা দায়ূদকে বল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যাবেশ গিলিয়দের লোকরা শৌলকে কবর দিয়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দায়ূদ যাবেশ গিলিয়দের লোকদের কাছে বার্তাবাহক পাঠালেন| বার্তাবাহকরা যাবেশের লোকদের বলল, “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আশীর্বাদ করুন কেননা তোমরা তোমাদের গুরু শৌলের ছাইকবর দিয়ে তার প্রতি দয়া দেখিয়েছ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রে দায়ূদ প্রভুর কাছ থেকে উপদেশ চাইলেন| দায়ূদ জিজ্ঞাসা করলেন, “আমি কি যিহূদার শহরগুলির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অব্নের চিত্কার করে য়োয়াবকে বলল, “আমরা কি চিরদিন লড়াই করে একে অপরকে হত্যা করে যাবো? তুমি খু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ো করেই জানো যে এর পরিণাম হবে শুধুই দুঃখ| এই সব লোকদের বল তারা যেন তাদের নিজের ভাইকে তাড়া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খন য়োয়াব বলল, “এ কথা বলে তুমি খুব ভালো করলে| যদি তুমি কিছু না বলতে, এই সব লোকরা সকাল পর্য়ন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ভাইকে তাড়া করতে থাকত| ঈশ্বর যেমন আছেন এ কথা যেমন সত্য তেমনি এটাও সত্য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্রভু তোমাদের প্রতি ন্যাযসঙ্গত আচরণ করবেন এবং সদয হবেন| আমিও তোমাদের প্রতি সদয হ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তখন য়োয়াব একটি শিঙা বাজাল এবং তার লোকরা ইস্রায়েলীয়দের পেছনে তাড়া করা বন্ধ করল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ীয়দের বিরুদ্ধে আর লড়াই করার চেষ্টাও কর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খন তোমরা শক্তিশালী ও সাহসী হও| তোমাদের মনিব শৌল নিহত হয়েছেন| কিন্তু যিহূদার পরিবারগোষ্ঠী আ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রাজারূপে অভিষিক্ত কর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ির বিরুদ্ধে যুদ্ধ করব?”প্রভু দায়ূদকে বললেন, “হ্যাঁ|”দায়ূদ জিজ্ঞাসা করলেন, “আমি কোথায যাব?”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অব্নের এবং তার অনুগামীরা সারারাত ধরে যর্দন উপত্যকায হেঁটে যর্দন নদী পার হল এবং পরদিন সারা দি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েঁটে মহানযিমে উপস্থিত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নেরের পুত্র অব্নের শৌলের সৈন্যবাহিনীর সেনাপতি ছিলেন| অব্নের শৌলের পুত্র ঈশ্বোশত্‌কে মহনযিমে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লেন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য়োয়াব অব্নেরকে তাড়া করা থেকে বিরত হল ও ফিরে গেল| য়োয়াব তার লোকদের জড়ো করল এবং জানতে পার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ে অসাহেল সহ দায়ূদের 19 জন আধিকারিকরা নিখোঁজ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কে গিলিয়দ, অশূরীয়, য়িষিযেল, ইফ্রয়িম, বিন্যামীন এবং সারা ইস্রায়েলের রাজা করে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কিন্তু দায়ূদের আধিকারিকরা, অব্নেরের দল থেকে বিন্যামীনের পরিবারের 360 জনকে হত্যা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ঈশ্বোশত্‌ শৌলের পুত্র ছিলেন| যখন তিনি ইস্রায়েলের শাসনভার নেন, তখন তাঁর বয়স 40 বছর|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ে দুবছর রাজত্ব করেছিলেন| কিন্তু যিহূদার পরিবারগোষ্ঠী দায়ূদকে অনুসরণ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েন, “হিব্রোণ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দায়ূদ ছিলেন হিব্রোণের রাজা| দায়ূদ যিহূদার পরিবারগোষ্ঠীর ওপর সাত বছর ছ’মাস শাসনকার্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ল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দায়ূদের আধিকারিকরা অসাহেলকে নিয়ে গিয়ে বৈত্‌লেহেমে তার পিতার কবরে কবর দিলো|য়োয়াব এবং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ীরা সারারাত ধরে হেঁটে চলল| যখন তারা হিব্রোণে পৌঁছালো তখন সকালের সূর্য় সবে উঠ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নেরের পুত্র অব্নের এবং শৌলের পুত্র ইশ্বোশতের কিছু আধিকারিকগণ মহনযিম থেকে গিবিয়োন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রূযার পুত্র য়োয়াব এবং দায়ূদের আধিকারিকরাও গিবিয়োনে গেল| গিবিয়োনের এক পুকুরের কাছ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া হল| পুকুরের একদিকে অব্নেরের দল এবং অন্যদিকে য়োয়াবের দল বস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অব্নের য়োয়াবকে বলল, “আমাদের তরুণ য়োদ্ধারা উঠে দাঁড়াক এবং তাদের মধ্যে একটা লড়াই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ক|”য়োয়াব বলল, “নিশ্চয়ই, লড়াই হোক্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খন তরুণ য়োদ্ধারা উঠে দাঁড়াল| দুই দেশই, লড়াইয়ের জন্য তাদের কত লোকজন আছে তা গুনে নিল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কিন্তু অসাহেল অব্নেরকে তাড়া করা থেকে ক্ষান্ত হল না| তখন অব্নের তার বর্শার গোড়ার দিকটা অসাহ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ন্যামীনের পরিবারগোষ্ঠী থেকে শৌলের পুত্র ঈশ্বোশতের পক্ষে লড়াইয়ের জন্য বারো জনকে বেছে নি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যদিকে য়োয়াবের দল দায়ূদের আধিকারিকদের মধ্যে থেকে বারো জনকে বেছে ন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দের প্রত্যেকে প্রত্যেকের প্রতি পক্ষের মাথা আঁকড়ে ধরে তাদের তরবারি দিয়ে পাশে ঢুকিয়ে দিল,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একসঙ্গে মাটিতে পড়ে গেল| এই জন্য এই জায়গাকে বলা হয় “ছুরিকা ভূমি|” এটা গিবিয়োনের একটা জায়গ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েই লড়াই একটা ভয়ঙ্কর যুদ্ধের রূপ নিয়েছিল এবং দায়ূদের লোকজন সেদিন অব্নের এবং ইস্রায়েলীয়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রিযে দ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সরূযার তিন পুত্র ছিল: য়োয়াব, অবীশয এবং অসাহেল| অসাহেল খুব দ্রুত দৌড়াতে পারত| সে বন্য হরিণ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ই দ্রুতগামী ছি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অসাহেল সোজা অব্নেরের দিকে দৌড়ে গেল এবং তাঁকে তাড়া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অব্নের পিছনে তাকিযে তাকে জিজ্ঞাসা করল, “তুমিই কি অসাহেল?”অসাহেল বললেন, “হ্যাঁ, আমিই অসাহে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টে ঢুকিয়ে দিল| বর্শা তার পেটে ঢুকে এফোঁড় ওফোঁড় হয়ে গেল এবং সেখানেই অসাহেলের মৃত্যু হল|অসাহ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অব্নের অসাহেলকে আঘাত করতে চায নি| তাই, অব্নের অসাহেলকে বলল, “আমাকে তাড়া কর না| বরং একজন তরু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ৈনিককে তাড়া কর| খুব সহজেই তুমি তার বর্মটি তোমার জন্য পেয়ে যেতে পারো|” কিন্তু অসাহেল অবনেরকে তাড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 থেকে ক্ষান্ত হ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অব্নের আবার অসাহেলকে বলল, “দাঁড়াও; না হলে আমি তোমাকে হত্যা করতে বাধ্য হব| তাহলে কেমন কর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বার তোমার ভাই য়োয়াবের মুখের দিকে তাকাবো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হ মাটিতে পড়ে রইলো| সেই রাস্তা দিয়ে যারা ছুটে যাচ্ছিল তারা সবাই অসাহেলকে দেখার জন্য দাঁড়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ড়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খন দায়ূদ এবং তাঁর দুই স্ত্রী হিব্রোণে রওনা হলেন| (তাঁর স্ত্রীরা ছিলেন য়িষ্রিযেলের অহীনোযম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2026-08-02T19:27:19Z</dcterms:created>
  <dcterms:modified xsi:type="dcterms:W3CDTF">2026-08-02T19:27:19Z</dcterms:modified>
  <dc:title>2 சாமுவேல்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