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7720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weet hour of prayer ! sweet hour of prayer ! 
That calls me from a world of care, 
And bids me at my Father's throne 
Make all my wants and wishes known. 
In seasons of distress and grief, 
My soul has often found relief, 
And oft escaped the tempter's snare, 
By thy return, sweet hour of prayer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Sweet hour of prayer ! sweet hour of prayer ! 
Thy wings shall my petition bear 
To Him whose truth and faithfulness 
Engage the waiting soul to bless ; 
And since He bids me seek His face, 
Believe His word, and trust His grace, 
I'll cast on Him my every care, 
And wait for thee, sweet hour of prayer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Sweet hour of prayer ! sweet hour of prayer ! 
May I thy consolation share, 
Till, from Mount Pisgah's lofty height,
I view my home and take my flight. 
This robe of flesh I'll drop, and rise 
To seize the everlasting prize ; 
And shout, while passing through the air
Farewell, farewell, sweet hour of prayer !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2026-09-08T09:48:47Z</dcterms:created>
  <dcterms:modified xsi:type="dcterms:W3CDTF">2026-09-08T09:48:47Z</dcterms:modified>
  <dc:title>Hymn : 318</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