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1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ாயின் கருவில் காத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ையைபோல் சும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ுள்வரையும் காப்பேன் எ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ாய் பாட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கிமையுள்ள தேவன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த்துவம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ட்சிமையுள்ள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ிப்பதில் வள்ளவரே-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ுதலாளி தேவன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லைக்கார பிள்ளை ந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ே பார்த்துக்கொள்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ுடைய தந்தை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ர்வ வல்ல தேவன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ாமையுள்ள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ை வென்ற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ோஷம் தரு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யேகோவா ஷம்மா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ோடு இரு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 ரப்பா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் தரும் தெய்வம் நீரே (வைத்தியரே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நமஸ்கர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உயர்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ே ஊழியம் செய்வே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திசய தேவன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லோசனை கர்த்தர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் ஆயிர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ங்கள் செய்பவரே-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2026-09-08T19:31:48Z</dcterms:created>
  <dcterms:modified xsi:type="dcterms:W3CDTF">2026-09-08T19:31:48Z</dcterms:modified>
  <dc:title>துதிப் பாடல்கள் : 735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