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6.xml" ContentType="application/vnd.openxmlformats-officedocument.presentationml.slide+xml"/>
  <Override PartName="/ppt/notesSlides/notesSlide66.xml" ContentType="application/vnd.openxmlformats-officedocument.presentationml.notesSlide+xml"/>
  <Override PartName="/ppt/slides/slide67.xml" ContentType="application/vnd.openxmlformats-officedocument.presentationml.slide+xml"/>
  <Override PartName="/ppt/notesSlides/notesSlide67.xml" ContentType="application/vnd.openxmlformats-officedocument.presentationml.notesSlide+xml"/>
  <Override PartName="/ppt/slides/slide68.xml" ContentType="application/vnd.openxmlformats-officedocument.presentationml.slide+xml"/>
  <Override PartName="/ppt/notesSlides/notesSlide68.xml" ContentType="application/vnd.openxmlformats-officedocument.presentationml.notesSlide+xml"/>
  <Override PartName="/ppt/slides/slide69.xml" ContentType="application/vnd.openxmlformats-officedocument.presentationml.slide+xml"/>
  <Override PartName="/ppt/notesSlides/notesSlide69.xml" ContentType="application/vnd.openxmlformats-officedocument.presentationml.notesSlide+xml"/>
  <Override PartName="/ppt/slides/slide70.xml" ContentType="application/vnd.openxmlformats-officedocument.presentationml.slide+xml"/>
  <Override PartName="/ppt/notesSlides/notesSlide70.xml" ContentType="application/vnd.openxmlformats-officedocument.presentationml.notesSlide+xml"/>
  <Override PartName="/ppt/slides/slide71.xml" ContentType="application/vnd.openxmlformats-officedocument.presentationml.slide+xml"/>
  <Override PartName="/ppt/notesSlides/notesSlide71.xml" ContentType="application/vnd.openxmlformats-officedocument.presentationml.notesSlide+xml"/>
  <Override PartName="/ppt/slides/slide72.xml" ContentType="application/vnd.openxmlformats-officedocument.presentationml.slide+xml"/>
  <Override PartName="/ppt/notesSlides/notesSlide72.xml" ContentType="application/vnd.openxmlformats-officedocument.presentationml.notesSlide+xml"/>
  <Override PartName="/ppt/slides/slide73.xml" ContentType="application/vnd.openxmlformats-officedocument.presentationml.slide+xml"/>
  <Override PartName="/ppt/notesSlides/notesSlide73.xml" ContentType="application/vnd.openxmlformats-officedocument.presentationml.notesSlide+xml"/>
  <Override PartName="/ppt/slides/slide74.xml" ContentType="application/vnd.openxmlformats-officedocument.presentationml.slide+xml"/>
  <Override PartName="/ppt/notesSlides/notesSlide74.xml" ContentType="application/vnd.openxmlformats-officedocument.presentationml.notesSlide+xml"/>
  <Override PartName="/ppt/slides/slide75.xml" ContentType="application/vnd.openxmlformats-officedocument.presentationml.slide+xml"/>
  <Override PartName="/ppt/notesSlides/notesSlide75.xml" ContentType="application/vnd.openxmlformats-officedocument.presentationml.notesSlide+xml"/>
  <Override PartName="/ppt/slides/slide76.xml" ContentType="application/vnd.openxmlformats-officedocument.presentationml.slide+xml"/>
  <Override PartName="/ppt/notesSlides/notesSlide76.xml" ContentType="application/vnd.openxmlformats-officedocument.presentationml.notesSlide+xml"/>
  <Override PartName="/ppt/slides/slide77.xml" ContentType="application/vnd.openxmlformats-officedocument.presentationml.slide+xml"/>
  <Override PartName="/ppt/notesSlides/notesSlide77.xml" ContentType="application/vnd.openxmlformats-officedocument.presentationml.notesSlide+xml"/>
  <Override PartName="/ppt/slides/slide78.xml" ContentType="application/vnd.openxmlformats-officedocument.presentationml.slide+xml"/>
  <Override PartName="/ppt/notesSlides/notesSlide78.xml" ContentType="application/vnd.openxmlformats-officedocument.presentationml.notesSlide+xml"/>
  <Override PartName="/ppt/slides/slide79.xml" ContentType="application/vnd.openxmlformats-officedocument.presentationml.slide+xml"/>
  <Override PartName="/ppt/notesSlides/notesSlide79.xml" ContentType="application/vnd.openxmlformats-officedocument.presentationml.notesSlide+xml"/>
  <Override PartName="/ppt/slides/slide80.xml" ContentType="application/vnd.openxmlformats-officedocument.presentationml.slide+xml"/>
  <Override PartName="/ppt/notesSlides/notesSlide80.xml" ContentType="application/vnd.openxmlformats-officedocument.presentationml.notesSlide+xml"/>
  <Override PartName="/ppt/slides/slide81.xml" ContentType="application/vnd.openxmlformats-officedocument.presentationml.slide+xml"/>
  <Override PartName="/ppt/notesSlides/notesSlide81.xml" ContentType="application/vnd.openxmlformats-officedocument.presentationml.notesSlide+xml"/>
  <Override PartName="/ppt/slides/slide82.xml" ContentType="application/vnd.openxmlformats-officedocument.presentationml.slide+xml"/>
  <Override PartName="/ppt/notesSlides/notesSlide82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29" r:id="rId76"/>
    <p:sldId id="330" r:id="rId77"/>
    <p:sldId id="331" r:id="rId78"/>
    <p:sldId id="332" r:id="rId79"/>
    <p:sldId id="333" r:id="rId80"/>
    <p:sldId id="334" r:id="rId81"/>
    <p:sldId id="335" r:id="rId82"/>
    <p:sldId id="336" r:id="rId83"/>
    <p:sldId id="337" r:id="rId8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slide" Target="slides/slide72.xml"/>
  <Relationship Id="rId75" Type="http://schemas.openxmlformats.org/officeDocument/2006/relationships/slide" Target="slides/slide73.xml"/>
  <Relationship Id="rId76" Type="http://schemas.openxmlformats.org/officeDocument/2006/relationships/slide" Target="slides/slide74.xml"/>
  <Relationship Id="rId77" Type="http://schemas.openxmlformats.org/officeDocument/2006/relationships/slide" Target="slides/slide75.xml"/>
  <Relationship Id="rId78" Type="http://schemas.openxmlformats.org/officeDocument/2006/relationships/slide" Target="slides/slide76.xml"/>
  <Relationship Id="rId79" Type="http://schemas.openxmlformats.org/officeDocument/2006/relationships/slide" Target="slides/slide77.xml"/>
  <Relationship Id="rId80" Type="http://schemas.openxmlformats.org/officeDocument/2006/relationships/slide" Target="slides/slide78.xml"/>
  <Relationship Id="rId81" Type="http://schemas.openxmlformats.org/officeDocument/2006/relationships/slide" Target="slides/slide79.xml"/>
  <Relationship Id="rId82" Type="http://schemas.openxmlformats.org/officeDocument/2006/relationships/slide" Target="slides/slide80.xml"/>
  <Relationship Id="rId83" Type="http://schemas.openxmlformats.org/officeDocument/2006/relationships/slide" Target="slides/slide81.xml"/>
  <Relationship Id="rId84" Type="http://schemas.openxmlformats.org/officeDocument/2006/relationships/slide" Target="slides/slide82.xml"/>
  <Relationship Id="rId85" Type="http://schemas.openxmlformats.org/officeDocument/2006/relationships/presProps" Target="presProps.xml"/>
  <Relationship Id="rId86" Type="http://schemas.openxmlformats.org/officeDocument/2006/relationships/viewProps" Target="viewProps.xml"/>
  <Relationship Id="rId87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ப்பொழுது அவன்: என் குமாரனே, நீ வேட்டையாடிக் கொண்டுவந்ததை நான் புசித்து, என் ஆத்துமா உன்னை ஆசீர்வதிக்கும்படி அதை என் கிட்டக் கொண்டுவா என்றான்; அவன் அதைக் கிட்டக் கொண்டுபோனான்; அப்பொழுது அவன் புசித்தான்: பிற்பாடு, திராட்சரசம் அவனுக்குக் கொண்டுவந்து கொடுத்தான், அவன் குடித்தான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ப்பொழுது அவன் தகப்பனாகிய ஈசாக்கு அவனை நோக்கி: என் மகனே, நீ கிட்ட வந்து என்னை முத்தஞ்செய் என்றான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வன் கிட்டப்போய், அவனை முத்தஞ்செய்தான்; அப்பொழுது அவனுடைய வஸ்திரங்களின் வாசனையை மோந்து: இதோ, என் குமாரனுடைய வாசனை கர்த்தர் ஆசீர்வதித்த வயல்வெளியின் வாசனையைப்போல இருக்கிறது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வன் கிட்டப்போய், அவனை முத்தஞ்செய்தான்; அப்பொழுது அவனுடைய வஸ்திரங்களின் வாசனையை மோந்து: இதோ, என் குமாரனுடைய வாசனை கர்த்தர் ஆசீர்வதித்த வயல்வெளியின் வாசனையைப்போல இருக்கிறது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வன் கிட்டப்போய், அவனை முத்தஞ்செய்தான்; அப்பொழுது அவனுடைய வஸ்திரங்களின் வாசனையை மோந்து: இதோ, என் குமாரனுடைய வாசனை கர்த்தர் ஆசீர்வதித்த வயல்வெளியின் வாசனையைப்போல இருக்கிறது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தேவன் உனக்கு வானத்துப் பனியையும் பூமியின் கொழுமையையும் கொடுத்து, மிகுந்த தானியத்தையும் திராட்சரசத்தையும் தந்தருளுவாராக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ஜனங்கள் உன்னைச் சேவிக்கவும் ஜாதிகள் உன்னை வணங்கவும் கடவர்கள்; உன் சகோதரருக்கு எஜமானாயிருப்பாய்; உன் தாயின் பிள்ளைகள் உன்னை வணங்குவார்கள்; உன்னைச் சபிக்கிறவர்கள் சபிக்கப்பட்டவர்களும், உன்னை ஆசீர்வதிக்கிறவர்கள் ஆசீர்வதிக்கப்பட்டவர்களுமாய் இருப்பார்கள் என்று சொல்லி அவனை ஆசீர்வதித்தான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ஜனங்கள் உன்னைச் சேவிக்கவும் ஜாதிகள் உன்னை வணங்கவும் கடவர்கள்; உன் சகோதரருக்கு எஜமானாயிருப்பாய்; உன் தாயின் பிள்ளைகள் உன்னை வணங்குவார்கள்; உன்னைச் சபிக்கிறவர்கள் சபிக்கப்பட்டவர்களும், உன்னை ஆசீர்வதிக்கிறவர்கள் ஆசீர்வதிக்கப்பட்டவர்களுமாய் இருப்பார்கள் என்று சொல்லி அவனை ஆசீர்வதித்தான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ஜனங்கள் உன்னைச் சேவிக்கவும் ஜாதிகள் உன்னை வணங்கவும் கடவர்கள்; உன் சகோதரருக்கு எஜமானாயிருப்பாய்; உன் தாயின் பிள்ளைகள் உன்னை வணங்குவார்கள்; உன்னைச் சபிக்கிறவர்கள் சபிக்கப்பட்டவர்களும், உன்னை ஆசீர்வதிக்கிறவர்கள் ஆசீர்வதிக்கப்பட்டவர்களுமாய் இருப்பார்கள் என்று சொல்லி அவனை ஆசீர்வதித்தான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ஈசாக்கு யாக்கோபை ஆசீர்வதித்து முடிந்தபோது, யாக்கோபு தன் தகப்பனாகிய ஈசாக்கின் சமுகத்தைவிட்டுப் புறப்பட்டவுடனே, அவன் சகோதரனாகிய ஏசா வேட்டையாடி வந்து சேர்ந்தா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யாக்கோபு தன் தகப்பனாகிய ஈசாக்கண்டையில் கிட்டப் போனான்; அவன் இவனைத் தடவிப்பார்த்து: சத்தம் யாக்கோபின் சத்தம், கைகளோ ஏசாவின் கைகள் என்று சொல்லி,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ஈசாக்கு யாக்கோபை ஆசீர்வதித்து முடிந்தபோது, யாக்கோபு தன் தகப்பனாகிய ஈசாக்கின் சமுகத்தைவிட்டுப் புறப்பட்டவுடனே, அவன் சகோதரனாகிய ஏசா வேட்டையாடி வந்து சேர்ந்தான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அவனும் ருசியுள்ள பதார்த்தங்களைச் சமைத்து, தன் தகப்பனண்டைக்குக் கொண்டுவந்து, தகப்பனை நோக்கி: உம்முடைய ஆத்துமா என்னை ஆசீர்வதிக்கும்படி, என் தகப்பனார் எழுந்திருந்து, உம்முடைய குமாரனாகிய நான் வேட்டையாடிக் கொண்டுவந்ததைப் புசிப்பாராக என்றான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அவனும் ருசியுள்ள பதார்த்தங்களைச் சமைத்து, தன் தகப்பனண்டைக்குக் கொண்டுவந்து, தகப்பனை நோக்கி: உம்முடைய ஆத்துமா என்னை ஆசீர்வதிக்கும்படி, என் தகப்பனார் எழுந்திருந்து, உம்முடைய குமாரனாகிய நான் வேட்டையாடிக் கொண்டுவந்ததைப் புசிப்பாராக என்றான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அவனும் ருசியுள்ள பதார்த்தங்களைச் சமைத்து, தன் தகப்பனண்டைக்குக் கொண்டுவந்து, தகப்பனை நோக்கி: உம்முடைய ஆத்துமா என்னை ஆசீர்வதிக்கும்படி, என் தகப்பனார் எழுந்திருந்து, உம்முடைய குமாரனாகிய நான் வேட்டையாடிக் கொண்டுவந்ததைப் புசிப்பாராக என்றான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அப்பொழுது அவன் தகப்பனாகிய ஈசாக்கு: நீ யார் என்றான்; அதற்கு அவன்: நான் உமது மூத்த மகனாகிய ஏசா என்றான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அப்பொழுது ஈசாக்கு மிகவும் பிரமித்து நடுங்கி: வேட்டையாடி எனக்குக் கொண்டுவந்தானே, அவன் யார்? நீ வருமுன்னே அவையெல்லாவற்றிலும் நான் புசித்து அவனை ஆசீர்வதித்தேனே, அவன் ஆசீர்வதிக்கப்பட்டவனாகவும் இருப்பான் என்றா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அப்பொழுது ஈசாக்கு மிகவும் பிரமித்து நடுங்கி: வேட்டையாடி எனக்குக் கொண்டுவந்தானே, அவன் யார்? நீ வருமுன்னே அவையெல்லாவற்றிலும் நான் புசித்து அவனை ஆசீர்வதித்தேனே, அவன் ஆசீர்வதிக்கப்பட்டவனாகவும் இருப்பான் என்றான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அப்பொழுது ஈசாக்கு மிகவும் பிரமித்து நடுங்கி: வேட்டையாடி எனக்குக் கொண்டுவந்தானே, அவன் யார்? நீ வருமுன்னே அவையெல்லாவற்றிலும் நான் புசித்து அவனை ஆசீர்வதித்தேனே, அவன் ஆசீர்வதிக்கப்பட்டவனாகவும் இருப்பான் என்றான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ஏசா தன் தகப்பனுடைய வார்த்தைகளை கேட்டவுடனே, மிகவும் மனங்கசந்து உரத்த சத்தமிட்டு அலறி, தன் தகப்பனை நோக்கி: என் தகப்பனே, என்னையும் ஆசீர்வதியும் என்றான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ஏசா தன் தகப்பனுடைய வார்த்தைகளை கேட்டவுடனே, மிகவும் மனங்கசந்து உரத்த சத்தமிட்டு அலறி, தன் தகப்பனை நோக்கி: என் தகப்பனே, என்னையும் ஆசீர்வதியும் என்றா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யாக்கோபு தன் தகப்பனாகிய ஈசாக்கண்டையில் கிட்டப் போனான்; அவன் இவனைத் தடவிப்பார்த்து: சத்தம் யாக்கோபின் சத்தம், கைகளோ ஏசாவின் கைகள் என்று சொல்லி,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அதற்கு அவன்: உன் சகோதரன் தந்திரமாய் வந்து, உன்னுடைய ஆசீர்வாதத்தைப் பெற்றுக்கொண்டான் என்றான்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அப்பொழுது அவன்: அவன் பெயர் யாக்கோபு என்னப்படுவது சரியல்லவா? இதோடே இரண்டுதரம் என்னை மோசம்போக்கினான்; என் சேஷ்ட புத்திரபாகத்தை எடுத்துக்கொண்டான்; இதோ, இப்பொழுது என் ஆசீர்வாதத்தையும் வாங்கிக்கொண்டான் என்று சொல்லி; நீர் எனக்கு ஒரு ஆசீர்வாதத்தையாகிலும் வைத்துவைக்கவில்லையா என்றான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அப்பொழுது அவன்: அவன் பெயர் யாக்கோபு என்னப்படுவது சரியல்லவா? இதோடே இரண்டுதரம் என்னை மோசம்போக்கினான்; என் சேஷ்ட புத்திரபாகத்தை எடுத்துக்கொண்டான்; இதோ, இப்பொழுது என் ஆசீர்வாதத்தையும் வாங்கிக்கொண்டான் என்று சொல்லி; நீர் எனக்கு ஒரு ஆசீர்வாதத்தையாகிலும் வைத்துவைக்கவில்லையா என்றான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அப்பொழுது அவன்: அவன் பெயர் யாக்கோபு என்னப்படுவது சரியல்லவா? இதோடே இரண்டுதரம் என்னை மோசம்போக்கினான்; என் சேஷ்ட புத்திரபாகத்தை எடுத்துக்கொண்டான்; இதோ, இப்பொழுது என் ஆசீர்வாதத்தையும் வாங்கிக்கொண்டான் என்று சொல்லி; நீர் எனக்கு ஒரு ஆசீர்வாதத்தையாகிலும் வைத்துவைக்கவில்லையா என்றான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ஈசாக்கு ஏசாவுக்குப் பிரதியுத்தரமாக: இதோ, நான் அவனை உனக்கு எஜமானாக வைத்தேன்; அவன் சகோதரர் எல்லாரையும் அவனுக்கு ஊழியக்காரராகக் கொடுத்து, அவனைத் தானியத்தினாலும் திராட்சரசத்தினாலும் ஆதரித்தேன்; இப்பொழுதும் என் மகனே, நான் உனக்கு என்ன செய்வேன் என்றான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ஈசாக்கு ஏசாவுக்குப் பிரதியுத்தரமாக: இதோ, நான் அவனை உனக்கு எஜமானாக வைத்தேன்; அவன் சகோதரர் எல்லாரையும் அவனுக்கு ஊழியக்காரராகக் கொடுத்து, அவனைத் தானியத்தினாலும் திராட்சரசத்தினாலும் ஆதரித்தேன்; இப்பொழுதும் என் மகனே, நான் உனக்கு என்ன செய்வேன் என்றான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ஈசாக்கு ஏசாவுக்குப் பிரதியுத்தரமாக: இதோ, நான் அவனை உனக்கு எஜமானாக வைத்தேன்; அவன் சகோதரர் எல்லாரையும் அவனுக்கு ஊழியக்காரராகக் கொடுத்து, அவனைத் தானியத்தினாலும் திராட்சரசத்தினாலும் ஆதரித்தேன்; இப்பொழுதும் என் மகனே, நான் உனக்கு என்ன செய்வேன் என்றான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ஏசா தன் தகப்பனை நோக்கி: என் தகப்பனே, இந்த ஒரே ஆசீர்வாதம் மாத்திரமா உம்மிடத்தில் உண்டு? என் தகப்பனே, என்னையும் ஆசீர்வதியும் என்று சொல்லி, ஏசா சத்தமிட்டு அழுதான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ஏசா தன் தகப்பனை நோக்கி: என் தகப்பனே, இந்த ஒரே ஆசீர்வாதம் மாத்திரமா உம்மிடத்தில் உண்டு? என் தகப்பனே, என்னையும் ஆசீர்வதியும் என்று சொல்லி, ஏசா சத்தமிட்டு அழுதான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அப்பொழுது அவன் தகப்பனாகிய ஈசாக்கு அவனுக்குப் பிரதியுத்தரமாக: உன் வாசஸ்தலம் பூமியின் சாரத்தோடும் உயர வானத்திலிருந்து இறங்கும் பனியோடும் இருக்கும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வனுடைய கைகள் அவன் சகோதரனாகிய ஏசாவின் கைகளைப்போல ரோமமுள்ளவைகளாயிருந்தபடியினாலே, இன்னான் என்று அறியாமல், அவனை ஆசீர்வதித்து,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உன் பட்டயத்தினாலே நீ பிழைத்து, உன் சகோதரனைச் சேவிப்பாய்; நீ மேற்கொள்ளும் காலம் வரும்போதோ, உன் கழுத்திலிருக்கிற அவனுடைய நுகத்தடியை முறித்துப்போடுவாய் என்றான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உன் பட்டயத்தினாலே நீ பிழைத்து, உன் சகோதரனைச் சேவிப்பாய்; நீ மேற்கொள்ளும் காலம் வரும்போதோ, உன் கழுத்திலிருக்கிற அவனுடைய நுகத்தடியை முறித்துப்போடுவாய் என்றான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யாக்கோபைத் தன் தகப்பன் ஆசீர்வதித்ததினிமித்தம் ஏசா யாக்கோபைப் பகைத்து: என் தகப்பனுக்காகத் துக்கிக்கும் நாட்கள் சீக்கிரமாய் வரும், அப்பொழுது என் சகோதரனாகிய யாக்கோபைக் கொன்றுபோடுவேன் என்று ஏசா தன் இருதயத்திலே சொல்லிக் கொண்டான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யாக்கோபைத் தன் தகப்பன் ஆசீர்வதித்ததினிமித்தம் ஏசா யாக்கோபைப் பகைத்து: என் தகப்பனுக்காகத் துக்கிக்கும் நாட்கள் சீக்கிரமாய் வரும், அப்பொழுது என் சகோதரனாகிய யாக்கோபைக் கொன்றுபோடுவேன் என்று ஏசா தன் இருதயத்திலே சொல்லிக் கொண்டான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மூத்த மகனாகிய ஏசாவின் வார்த்தைகள் ரெபெக்காளுக்கு அறிவிக்கப்பட்டது; அப்பொழுது அவள் தன் இளைய மகனாகிய யாக்கோபை அழைத்து: உன் சகோதரனாகிய ஏசா உன்னைக் கொன்றுபோட நினைத்து, தன்னைத் தேற்றிக்கொள்ளுகிறான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மூத்த மகனாகிய ஏசாவின் வார்த்தைகள் ரெபெக்காளுக்கு அறிவிக்கப்பட்டது; அப்பொழுது அவள் தன் இளைய மகனாகிய யாக்கோபை அழைத்து: உன் சகோதரனாகிய ஏசா உன்னைக் கொன்றுபோட நினைத்து, தன்னைத் தேற்றிக்கொள்ளுகிறான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ஆகையால், என் மகனே, நான் சொல்வதைக் கேட்டு, எழுந்து புறப்பட்டு, ஆரானில் இருக்கிற என் சகோதரனாகிய லாபானிடத்துக்கு ஓடிப்போய்,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உன் சகோதரனுடைய கோபம் தணியுமட்டும் சிலநாள் அவனிடத்திலே இரு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உன் சகோதரன் உன்மேல் வைத்த கோபம் தணிந்து, நீ அவனுக்குச் செய்ததை அவன் மறந்தபின், நான் ஆள் அனுப்பி, அவ்விடத்திலிருந்து உன்னை அழைப்பிப்பேன்; நான் ஒரே நாளில் உங்கள் இருவரையும் ஏன் இழந்துபோகவேண்டும் என்றாள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உன் சகோதரன் உன்மேல் வைத்த கோபம் தணிந்து, நீ அவனுக்குச் செய்ததை அவன் மறந்தபின், நான் ஆள் அனுப்பி, அவ்விடத்திலிருந்து உன்னை அழைப்பிப்பேன்; நான் ஒரே நாளில் உங்கள் இருவரையும் ஏன் இழந்துபோகவேண்டும் என்றாள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வனுடைய கைகள் அவன் சகோதரனாகிய ஏசாவின் கைகளைப்போல ரோமமுள்ளவைகளாயிருந்தபடியினாலே, இன்னான் என்று அறியாமல், அவனை ஆசீர்வதித்து,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பின்பு, ரெபெக்காள் ஈசாக்கை நோக்கி: ஏத்தின் குமாரத்திகளினிமித்தம் என் உயிர் எனக்கு வெறுப்பாயிருக்கிறது; இந்தத் தேசத்துப் பெண்களாகிய ஏத்தின் குமாரத்திகளில் யாக்கோபு ஒரு பெண்ணைக் கொள்வானானால் என் உயிர் இருந்து ஆவதென்ன என்றாள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பின்பு, ரெபெக்காள் ஈசாக்கை நோக்கி: ஏத்தின் குமாரத்திகளினிமித்தம் என் உயிர் எனக்கு வெறுப்பாயிருக்கிறது; இந்தத் தேசத்துப் பெண்களாகிய ஏத்தின் குமாரத்திகளில் யாக்கோபு ஒரு பெண்ணைக் கொள்வானானால் என் உயிர் இருந்து ஆவதென்ன என்றாள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பின்பு, ரெபெக்காள் ஈசாக்கை நோக்கி: ஏத்தின் குமாரத்திகளினிமித்தம் என் உயிர் எனக்கு வெறுப்பாயிருக்கிறது; இந்தத் தேசத்துப் பெண்களாகிய ஏத்தின் குமாரத்திகளில் யாக்கோபு ஒரு பெண்ணைக் கொள்வானானால் என் உயிர் இருந்து ஆவதென்ன என்றாள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ஈசாக்கு முதிர்வயதானதினால் அவன் கண்கள் இருளடைந்து பார்வையற்றுப்போனபோது, அவன் தன் மூத்த குமாரனாகிய ஏசாவை அழைத்து, என் மகனே என்றான்; அவன், இதோ, இருக்கிறேன் என்றான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ஈசாக்கு முதிர்வயதானதினால் அவன் கண்கள் இருளடைந்து பார்வையற்றுப்போனபோது, அவன் தன் மூத்த குமாரனாகிய ஏசாவை அழைத்து, என் மகனே என்றான்; அவன், இதோ, இருக்கிறேன் என்றான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ப்பொழுது அவன்: நான் முதிர்வயதானேன், என் மரணம் இன்ன நாளில் என்று அறியேன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ஆகையால் நீ உன் ஆயுதங்களாகிய உன் அம்பறாத்தூணியையும் உன் வில்லையும் எடுத்துக்கொண்டு வனத்துக்குப் போய், எனக்காக வேட்டையாடி,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தை எனக்குப் பிரியமாயிருக்கிற ருசியுள்ள பதார்த்தங்களாகச் சமைத்து, நான் புசிக்கவும், நான் மரணமடையுமுன்னே என் ஆத்துமா உன்னை ஆசீர்வதிக்கவும், என்னிடத்தில் கொண்டுவா என்றான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தை எனக்குப் பிரியமாயிருக்கிற ருசியுள்ள பதார்த்தங்களாகச் சமைத்து, நான் புசிக்கவும், நான் மரணமடையுமுன்னே என் ஆத்துமா உன்னை ஆசீர்வதிக்கவும், என்னிடத்தில் கொண்டுவா என்றான்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ஈசாக்கு தன் குமாரனாகிய ஏசாவோடே பேசுகையில், ரெபெக்காள் கேட்டுக்கொண்டிருந்தாள். ஏசா வேட்டையாடிக்கொண்டுவரும்படி வனத்துக்குப் போனான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நீ என் குமாரனாகிய ஏசாதானோ என்றான்; அவன்: நான்தான் என்றான்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ப்பொழுது ரெபெக்காள் தன் குமாரனான யாக்கோபை நோக்கி: உன் தகப்பன் உன் சகோதரனாகிய ஏசாவை அழைத்து: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நான் புசித்து, எனக்கு மரணம் வருமுன்னே, கர்த்தரை முன்னிட்டு உன்னை ஆசீர்வதிக்கும்படி, நீ எனக்காக வேட்டையாடி, அதை எனக்கு ருசியுள்ள பதார்த்தங்களாகச் சமைத்துக்கொண்டுவா என்று சொல்லக்கேட்டேன்.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நான் புசித்து, எனக்கு மரணம் வருமுன்னே, கர்த்தரை முன்னிட்டு உன்னை ஆசீர்வதிக்கும்படி, நீ எனக்காக வேட்டையாடி, அதை எனக்கு ருசியுள்ள பதார்த்தங்களாகச் சமைத்துக்கொண்டுவா என்று சொல்லக்கேட்டேன்.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ஆகையால் என் மகனே, என் சொல்லைக் கேட்டு, நான் உனக்குக் கற்பிக்கிறபடி செய்.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நீ ஆட்டுமந்தைக்குப் போய், இரண்டு நல்ல வெள்ளாட்டுக்குட்டிகளைக் கொண்டுவா; நான் அவைகளை உன் தகப்பனுக்குப் பிரியமானபடி ருசியுள்ள பதார்த்தங்களாகச் சமைப்பேன்.]]></a:t>
            </a:r>
          </a:p>
        </p:txBody>
      </p:sp>
    </p:spTree>
  </p:cSld>
</p:notes>
</file>

<file path=ppt/notesSlides/notesSlide6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நீ ஆட்டுமந்தைக்குப் போய், இரண்டு நல்ல வெள்ளாட்டுக்குட்டிகளைக் கொண்டுவா; நான் அவைகளை உன் தகப்பனுக்குப் பிரியமானபடி ருசியுள்ள பதார்த்தங்களாகச் சமைப்பேன்.]]></a:t>
            </a:r>
          </a:p>
        </p:txBody>
      </p:sp>
    </p:spTree>
  </p:cSld>
</p:notes>
</file>

<file path=ppt/notesSlides/notesSlide6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உன் தகப்பன் தாம் மரணமடையுமுன்னே உன்னை ஆசீர்வதிக்கும்படி அவர் புசிப்பதற்கு நீ அதை அவரிடத்தில் கொண்டுபோகவேண்டும் என்றாள்.]]></a:t>
            </a:r>
          </a:p>
        </p:txBody>
      </p:sp>
    </p:spTree>
  </p:cSld>
</p:notes>
</file>

<file path=ppt/notesSlides/notesSlide6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தற்கு யாக்கோபு தன் தாயாகிய ரெபெக்காளை நோக்கி: என் சகோதரனாகிய ஏசா ரோமம் மிகுந்தவன், நான் ரோமமில்லாதவன்.]]></a:t>
            </a:r>
          </a:p>
        </p:txBody>
      </p:sp>
    </p:spTree>
  </p:cSld>
</p:notes>
</file>

<file path=ppt/notesSlides/notesSlide6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ஒருவேளை என் தகப்பன் என்னைத் தடவிப்பார்ப்பார்; அப்பொழுது நான் அவருக்கு எத்தனாய்க் காணப்பட்டு, என்மேல் ஆசீர்வாதத்தையல்ல, சாபத்தை வரப்பண்ணிக்கொள்வேனே என்றான்.]]></a:t>
            </a:r>
          </a:p>
        </p:txBody>
      </p:sp>
    </p:spTree>
  </p:cSld>
</p:notes>
</file>

<file path=ppt/notesSlides/notesSlide6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ஒருவேளை என் தகப்பன் என்னைத் தடவிப்பார்ப்பார்; அப்பொழுது நான் அவருக்கு எத்தனாய்க் காணப்பட்டு, என்மேல் ஆசீர்வாதத்தையல்ல, சாபத்தை வரப்பண்ணிக்கொள்வேனே என்றான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நீ என் குமாரனாகிய ஏசாதானோ என்றான்; அவன்: நான்தான் என்றான்.]]></a:t>
            </a:r>
          </a:p>
        </p:txBody>
      </p:sp>
    </p:spTree>
  </p:cSld>
</p:notes>
</file>

<file path=ppt/notesSlides/notesSlide7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தற்கு அவன் தாய், என் மகனே, உன்மேல் வரும் சாபம் என்மேல் வரட்டும்; என் சொல்லைமாத்திரம் கேட்டு, நீ போய், அவைகளை என்னிடத்தில் கொண்டுவா என்றாள்.]]></a:t>
            </a:r>
          </a:p>
        </p:txBody>
      </p:sp>
    </p:spTree>
  </p:cSld>
</p:notes>
</file>

<file path=ppt/notesSlides/notesSlide7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தற்கு அவன் தாய், என் மகனே, உன்மேல் வரும் சாபம் என்மேல் வரட்டும்; என் சொல்லைமாத்திரம் கேட்டு, நீ போய், அவைகளை என்னிடத்தில் கொண்டுவா என்றாள்.]]></a:t>
            </a:r>
          </a:p>
        </p:txBody>
      </p:sp>
    </p:spTree>
  </p:cSld>
</p:notes>
</file>

<file path=ppt/notesSlides/notesSlide7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வன் போய் அவைகளைப் பிடித்து, தன் தாயினிடத்தில் கொண்டுவந்தான்; அவனுடைய தாய் அவன் தகப்பனுக்குப் பிரியமானபடி ருசியுள்ள பதார்த்தங்களைச் சமைத்தாள்.]]></a:t>
            </a:r>
          </a:p>
        </p:txBody>
      </p:sp>
    </p:spTree>
  </p:cSld>
</p:notes>
</file>

<file path=ppt/notesSlides/notesSlide7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வன் போய் அவைகளைப் பிடித்து, தன் தாயினிடத்தில் கொண்டுவந்தான்; அவனுடைய தாய் அவன் தகப்பனுக்குப் பிரியமானபடி ருசியுள்ள பதார்த்தங்களைச் சமைத்தாள்.]]></a:t>
            </a:r>
          </a:p>
        </p:txBody>
      </p:sp>
    </p:spTree>
  </p:cSld>
</p:notes>
</file>

<file path=ppt/notesSlides/notesSlide7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பின்பு, ரெபெக்காள் வீட்டிலே தன்னிடத்தில் இருந்த தன் மூத்த மகனாகிய ஏசாவின் நல்ல வஸ்திரங்களை எடுத்து, தன் இளைய மகனாகிய யாக்கோபுக்கு உடுத்தி,]]></a:t>
            </a:r>
          </a:p>
        </p:txBody>
      </p:sp>
    </p:spTree>
  </p:cSld>
</p:notes>
</file>

<file path=ppt/notesSlides/notesSlide7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வெள்ளாட்டுக்குட்டிகளின் தோலை அவன் கைகளிலேயும் ரோமமில்லாத அவன் கழுத்திலேயும் போட்டு;]]></a:t>
            </a:r>
          </a:p>
        </p:txBody>
      </p:sp>
    </p:spTree>
  </p:cSld>
</p:notes>
</file>

<file path=ppt/notesSlides/notesSlide7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தான் சமைத்த ருசியுள்ள பதார்த்தங்களையும் அப்பங்களையும் தன் குமாரனாகிய யாக்கோபின் கையிலே கொடுத்தாள்.]]></a:t>
            </a:r>
          </a:p>
        </p:txBody>
      </p:sp>
    </p:spTree>
  </p:cSld>
</p:notes>
</file>

<file path=ppt/notesSlides/notesSlide7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வன் தன் தகப்பனிடத்தில் வந்து, என் தகப்பனே என்றான்; அதற்கு அவன்: இதோ, இருக்கிறேன்; நீ யார், என் மகனே என்றான்.]]></a:t>
            </a:r>
          </a:p>
        </p:txBody>
      </p:sp>
    </p:spTree>
  </p:cSld>
</p:notes>
</file>

<file path=ppt/notesSlides/notesSlide7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ப்பொழுது யாக்கோபு தன் தகப்பனை நோக்கி: நான் உமது மூத்தமகனாகிய ஏசா; நீர் எனக்குச் சொன்னபடியே செய்தேன்; உம்முடைய ஆத்துமா என்னை ஆசீர்வதிக்கும்படி, நீர் எழுந்து உட்கார்ந்து, நான் வேட்டையாடிக்கொண்டுவந்ததைப் புசியும் என்றான்.]]></a:t>
            </a:r>
          </a:p>
        </p:txBody>
      </p:sp>
    </p:spTree>
  </p:cSld>
</p:notes>
</file>

<file path=ppt/notesSlides/notesSlide7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ப்பொழுது யாக்கோபு தன் தகப்பனை நோக்கி: நான் உமது மூத்தமகனாகிய ஏசா; நீர் எனக்குச் சொன்னபடியே செய்தேன்; உம்முடைய ஆத்துமா என்னை ஆசீர்வதிக்கும்படி, நீர் எழுந்து உட்கார்ந்து, நான் வேட்டையாடிக்கொண்டுவந்ததைப் புசியும் என்றா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ப்பொழுது அவன்: என் குமாரனே, நீ வேட்டையாடிக் கொண்டுவந்ததை நான் புசித்து, என் ஆத்துமா உன்னை ஆசீர்வதிக்கும்படி அதை என் கிட்டக் கொண்டுவா என்றான்; அவன் அதைக் கிட்டக் கொண்டுபோனான்; அப்பொழுது அவன் புசித்தான்: பிற்பாடு, திராட்சரசம் அவனுக்குக் கொண்டுவந்து கொடுத்தான், அவன் குடித்தான்.]]></a:t>
            </a:r>
          </a:p>
        </p:txBody>
      </p:sp>
    </p:spTree>
  </p:cSld>
</p:notes>
</file>

<file path=ppt/notesSlides/notesSlide8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ப்பொழுது ஈசாக்குத் தன் குமாரனை நோக்கி: என் மகனே, இது உனக்கு இத்தனை சீக்கிரமாய் எப்படி அகப்பட்டது என்றான். அவன்: உம்முடைய தேவனாகிய கர்த்தர் எனக்கு நேரிடப்பண்ணினார் என்றான்.]]></a:t>
            </a:r>
          </a:p>
        </p:txBody>
      </p:sp>
    </p:spTree>
  </p:cSld>
</p:notes>
</file>

<file path=ppt/notesSlides/notesSlide8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ப்பொழுது ஈசாக்குத் தன் குமாரனை நோக்கி: என் மகனே, இது உனக்கு இத்தனை சீக்கிரமாய் எப்படி அகப்பட்டது என்றான். அவன்: உம்முடைய தேவனாகிய கர்த்தர் எனக்கு நேரிடப்பண்ணினார் என்றான்.]]></a:t>
            </a:r>
          </a:p>
        </p:txBody>
      </p:sp>
    </p:spTree>
  </p:cSld>
</p:notes>
</file>

<file path=ppt/notesSlides/notesSlide8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ப்பொழுது ஈசாக்கு யாக்கோபை நோக்கி: என் மகனே, நீ என் குமாரனாகிய ஏசாதானோ அல்லவோ என்று நான் உன்னைத் தடவிப்பார்க்கும்படி கிட்ட வா என்றான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ப்பொழுது அவன்: என் குமாரனே, நீ வேட்டையாடிக் கொண்டுவந்ததை நான் புசித்து, என் ஆத்துமா உன்னை ஆசீர்வதிக்கும்படி அதை என் கிட்டக் கொண்டுவா என்றான்; அவன் அதைக் கிட்டக் கொண்டுபோனான்; அப்பொழுது அவன் புசித்தான்: பிற்பாடு, திராட்சரசம் அவனுக்குக் கொண்டுவந்து கொடுத்தான், அவன் குடித்தான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7315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5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6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7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8.xml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9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0.xml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1.xml"/>
</Relationships>

</file>

<file path=ppt/slides/_rels/slide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2.xml"/>
</Relationships>

</file>

<file path=ppt/slides/_rels/slide7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3.xml"/>
</Relationships>

</file>

<file path=ppt/slides/_rels/slide7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4.xml"/>
</Relationships>

</file>

<file path=ppt/slides/_rels/slide7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5.xml"/>
</Relationships>

</file>

<file path=ppt/slides/_rels/slide7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6.xml"/>
</Relationships>

</file>

<file path=ppt/slides/_rels/slide7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7.xml"/>
</Relationships>

</file>

<file path=ppt/slides/_rels/slide7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8.xml"/>
</Relationships>

</file>

<file path=ppt/slides/_rels/slide7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9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8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0.xml"/>
</Relationships>

</file>

<file path=ppt/slides/_rels/slide8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1.xml"/>
</Relationships>

</file>

<file path=ppt/slides/_rels/slide8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2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7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ইসহাক তা পান করল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7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তারপর ইসহাক তাকে বললেন, “কাছে এস, আমায় চুমু দাও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7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সুতরাং যাকোব তার পিতার কাছে গিয়ে তাঁকে চুম্বন করল| তখন ইসহাক যাকোবের জামা কাপড়ে এষৌর জাম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7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াপড়ের গন্ধ পেল এবং তাকে আশীর্বাদ করলেন| ইসহাক বললেন,“য়ে প্রান্তর প্রভুর আশীর্বাদ ধন্য, আম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7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ন্তান সেই প্রান্তরের গন্ধ বহ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7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তোমাকে প্রভু প্রচুর বৃষ্টি দিন যাতে প্রচুর ফসল আর দ্রাক্ষারস হয়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7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তুমি সকলের সেবা পাবে| বহু জাতি তোমায় সেবা করবে এবং তোমার প্রতি নত থাকবে| ভাই জাতিদের ওপরে তোম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7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্রভুত্ব বহাল হবে| তোমার মাতার পুত্রগণ তোমার অধীন হবে এবং তারা তোমার আদেশে চলবে| তোমাকে যারা শাপ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েবে তারা হবে অভিশপ্ত, যারা তোমাকে আশীর্বাদ করবে তারা আশীর্বাদ পাবে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7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ইসহাক যাকোবকে আশীর্বাদ করা শেষ করলেন| তারপর য়েই যাকোব পিতার কাছ থেকে আশীর্বাদ নিয়ে চলে গে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7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সুতরাং যাকোব তার পিতা ইসহাকের কাছে গেল| ইসহাক তার গায়ে হাত বুলিযে বলল, “তোমার গলার স্বর যাকোব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7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অমনি এষৌ ফিরে এল শিকার থেক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7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পিতা ঠিক য়েমন খেতে ভালবাসে ঠিক সেভাবে এষৌ মাংস রাঁধল| তারপর খাবারটা নিয়ে এল পিতার কাছে| পিতাক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7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ে বলল, “পিতা, আমি তোমার পুত্র| ওঠো, তোমার জন্যে শিকার করে আমি মাংস রেঁধে নিয়ে এসেছি, খাও, তারপর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7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মায় আশীর্বাদ করো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7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কিন্তু ইসহাক জিজ্ঞেস করলেন, “তুমি কে?”সে উত্তর দিল, “আমি তোমার পুত্র - তোমার বড় পুত্র এষৌ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7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তখন ইসহাক মহা উদ্বিগ্ন হলেন| জিজ্ঞেস করলেন, “তাহলে তুমি আসার আগে কে মাংস রান্না করে এনে দি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7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মায়? আমি সমস্ত মাংস খেয়ে তাকে আশীর্বাদ করলাম| এখন সেই আশীর্বাদ ফিরিযে নেওয়ার পক্ষেও ঢ়েব দের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7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য়ে গেছে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7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এষৌ তার পিতার কথা শুনল| সে খুব ক্রুদ্ধ ও তিক্ত হয়ে উঠল| সে চিত্কার করে কেঁদে উঠল| পিতাকে বলল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7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“তাহলে আমাকেও আশীর্বাদ করো, পিতা!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7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মত শোনাচ্ছে, কিন্তু তোমার হাত এষৌর মত লোমশ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7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ইসহাক বললেন, “তোমার ভাই আমার সঙ্গে চালাকি করেছে! সে এসে তোমার আশীর্বাদ নিয়ে গেছে!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7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এষৌ বলল, “তার নাম যাকোব| ওর জন্যে ঐ নামই ঠিক| আমার সঙ্গে ভাই দুবার চালাকি করল| প্রথমবার কৌশলে স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7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্রথম সন্তান হিসেবে আমার যা অধিকার ছিল তার থেকে বঞ্চিত করেছে এবং এবার আমার প্রাপ্য আশীর্বাদ থেক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7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মাকে বঞ্চিত করল|” তারপর এষৌ জিজ্ঞেস করল, “আমার জন্যে কি তোমার আর কোন আশীর্বাদ অবশিষ্ট নেই?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7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ইসহাক উত্তর দিলেন, “না, তার জন্যে বড় দেরী হয়ে গেছে| আমি তোমায় শাসন করার অধিকারও যাকোবকে দিয়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7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ফেলেছি| আমার আশীর্বাদে সে পাবে তার সমস্ত ভাইদের সেবা| আর আমি তাকে প্রচুর শস্য আর দ্রাক্ষারসের জন্য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7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শীর্বাদ দিয়েছি| তোমায় আশীর্বাদ করার জন্যে আর কিছু বাকি নেই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7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কিন্তু এষৌ আশীর্বাদের জন্যে পিতাকে পীড়াপীড়ি করে বলল, “পিতা তোমার কাছে কি শুধুমাত্র একটি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7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শীর্বাদ আছে?” এষৌ কাঁদতে শুরু কর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7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তখন ইসহাক বললেন,“তুমি কখনও উর্বর জমি পাবে না, তুমি কখনও পর্য়াপ্ত বর্ষা পাবে ন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7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ইসহাক বুঝতে পারলেন না য়ে এ আসলে যাকোব| কারণ তার হাত এষৌর হাতের মতোই লোমশ| সুতরাং ইসহাক যাকোবক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7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তোমাকে লড়তে হবে জীবনের জন্যে এবং ভ্রাতার ভৃত্য হবে তুমি| কিন্তু লড়ে তুমি হবে সম্পূর্ণ স্বাধী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7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মুক্তি পাবে তোমার ভ্রাতার শাসন থেকে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7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তারপর এই আশীর্বাদের জন্যে এষৌ যাকোবকে ঘৃণা করতে শুরু করল| মনে মনে এষৌ ভাবল, “আমার পিতা শীঘ্র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7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মারা যাবেন| তার জন্য শোক করার সময় শেষ হবার পরে আমি যাকোবকে হত্যা করব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7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রিবিকা জানলেন য়ে এষৌ যাকোবকে হত্যা করার কথা ভাবছে| তিনি যাকোবকে ডেকে পাঠালেন| যাকোবকে তিন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7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ললেন, “শোন, তোমার ভাই এষৌ তোমায় হত্যা করার কথা ভাবছ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7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তাই আমি যা বলি তা-ই করো| আমার ভাই লাবন বাস করে হারণে| তার কাছে গিয়ে তুমি লুকিয়ে থাকো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7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তার কাছে তুমি কিছুদিন থাকো যতদিন না তোমার ভাইয়ের রাগ পড়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7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কিছুদিন পরে তোমার ভাই, তুমি তার প্রতি কি করেছ না করেছ সব ভুলে যাবে| তখন আমি তোমায় ফিরিযে আন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7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জন্যে একটি ভৃত্য পাঠাব| আমি একই দিনে আমার দু পুত্রকে হারাতে চাই না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7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শীর্বাদ করল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7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তারপর রিবিকা ইসহাককে বললেন, “তোমার পুত্র এষৌ হিত্তীয়দের কন্যাকে বিয়ে করেছে| এ আমার মোটে ভা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7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লাগে নি| কেননা তারা আমাদের আপনজন নয়| যাকোবও যদি ঐ মেয়েদের কাউকে বিয়ে করে তাহলে আমি নির্ঘাত মার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7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যাব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7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ইসহাক ক্রমশঃ বৃদ্ধ হলেন, ক্ষীণ হল তাঁর দৃষ্টিশক্তি - আর কিছু ভাল দেখতে পান না| একদিন তিনি বড়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7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ুত্রকে ডাকলেন, “এষৌ!”এষৌ উত্তর দিল, “আমি এখানে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7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ইসহাক বললেন, “আমি বৃদ্ধ হয়েছি| শীঘ্রই মারাও য়েতে পারি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7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তাই তোমার তীরধনুক নিয়ে শিকারে যাও| আমার খাওয়ার জন্যে একটা কিছু শিকার করে আনো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7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আমি ভালবাসি এখন কোনও খাবার তৈরী কর| আমায় খাবার এনে দাও, আমি খাই| মৃত্যুর আগে তোমায় আশীর্বাদ কর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7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যাই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7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তখন এষৌ শিকার করতে বেরিয়ে গেল|এসব কথা ইসহাক যখন এষৌকে বলছিলেন তখন রিবিকা সব শুনছিল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7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ইসহাক নিঃসন্দেহ হবার জন্যে আবার জিজ্ঞেস করল, “তুমি সত্যিই আমার পুত্র এষৌ তো?” যাকোব উত্তর দিল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7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রিবিকা তাঁর প্রিয পুত্র যাকোবকে বলল, “শোন, তোমার পিতা তোমার ভাই এষৌকে কি বলছিলেন সব শুনেছি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7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তোমার পিতা বললেন, ‘আমার খাওয়ার জন্যে একটা জানোয়ার শিকার করে আনো| আমায় রেঁধে দাও, আমি খা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7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াহলে আমি মৃত্যুর আগে তোমায় আশীর্বাদ করব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7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এখন শোন বাবা, আমি যা বলি তা করো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7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আমাদের ছাগলের খোঁযাড়ে যাও, দুটো ছাগল ছানা নিয়ে এস| তোমার পিতা য়েমন মাংস খেতে ভালবাসে তেমন কর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7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মি রেঁধে দেব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7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তারপর সেই খাবার পিতার কাছে নিয়ে যাবে| মৃত্যুর আগে তিনি তোমায় আশীর্বাদ করবেন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7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কিন্তু যাকোব মা রিবিকাকে বলল, “আমার ভাযের গা ভর্তি লোম| কিন্তু আমার শরীরের ত্বক মসৃণ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7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পিতা আমায় ছুঁলেই টের পাবেন য়ে আমি এষৌ নই| তাহলে পিতা আমায় আশীর্বাদ দেবেন না| বরং অভিশাপ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7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েবেন| কেন? কেননা আমি তাঁর সঙ্গে চালাকি করতে গিয়েছিলাম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7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“হ্যাঁ, পিতা, আমিই এষৌ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7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সুতরাং রিবিকা তাকে বলল, “যদি তিনি অভিশাপ দেন তবে তা আমার ওপর আসুক| আমি য়েমন বলছি তেমনটি করো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7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যাও, আমার জন্য ছাগল নিয়ে এস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7]]>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তখন যাকোব দুটো ছাগল নিয়ে এসে তার মাকে সেগুলি দিল| তার মা ঠিক য়েভাবে ইসহাক খেতে ভালবাসেন সে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7]]>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শেষ ভাবে ছাগল দুটো রান্না করল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7]]>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তারপর রিবিকা বড় পুত্র এষৌর প্রিয জামাকাপড় নিল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7]]>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আর যাকোবের হাতে ও গলায লাগিয়ে দিলেন ছাগলের চামড়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7]]>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তারপর রিবিকা সেই রান্না করা মাংস নিয়ে এসে যাকোবকে দিল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7]]>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যাকোব পিতার কাছে গিয়ে ডাকল, “পিতা|”তার পিতা সাড়া দিলেন, “তুমি কে বাবা?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7]]></a:t>
            </a: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যাকোব বলল, “আমি তোমার বড় পুত্র এষৌ| তুমি য়েমন বলেছিলে আমি সব তেমনভাবে করে এনেছি| এখন উঠে বসো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7]]></a:t>
            </a: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োমার জন্যে যা শিকার করেছি, খাও আগে| আমায় পরে আশীর্বাদ কোরো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তখন ইসহাক বললেন, “আমাকে আমার পুত্রের শিকার করা পশুগুলির থেকে খাবার এনে দাও| আমি সেটা খেয়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7]]></a:t>
            </a: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কিন্তু ইস্ হাক তাঁর পুত্রকে জিজ্ঞেস করলেন, “তুমি কি করে এত তাড়াতাড়ি জানোয়ার শিকার করলে?”যাকোব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7]]></a:t>
            </a: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উত্তর দিল, “কারণ প্রভু, তোমার ঈশ্বর আমাকে জানোয়ারগুলি তাড়াতাড়ি খুঁজে পেতে সাহায্য করেছেন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7]]></a:t>
            </a: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তখন ইসহাক যাকোবকে বললেন, “কাছে এস, বাবা আমি তোমায় ছুঁযে দেখি, তুমি সত্যিই আমার পুত্র এষৌ কিনা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7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োমায় আশীর্বাদ করবো|” তখন যাকোব খাবারটা দিল এবং ইসহাক তা খেলেন| তারপর যাকোব কিছু দ্রাক্ষারস দিল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7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8">
  <a:themeElements>
    <a:clrScheme name="Theme3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2026-09-07T04:54:45Z</dcterms:created>
  <dcterms:modified xsi:type="dcterms:W3CDTF">2026-09-07T04:54:45Z</dcterms:modified>
  <dc:title>আদিপুস্তক : 27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