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4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my life-work is ended, and I cross the swelling tide, 
When the bright and glorious morning I shall see ; 
I shall know my Redeemer when I reach the other side, 
And His smile will be the first to welcome m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shall know . . . Him, I shall know Him, 
When redeemed by His side I shall stand ; 
I shall know . . . Him, I shall know Him 
By the print of the nails in His hand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h, the soul-thrilling rapture when I view His blessed face, 
And the lustre of His kindly beaming eye ; 
How my full heart will praise Him for the mercy, love, and grace, 
That prepare for me a mansion in the sk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h, the dear ones in glory, how they beckon me to come,  
And our parting at the river I recall ;
To the sweet vales of Eden they will sing my welcome home :  
But I long to meet my Saviour first of all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hrough the gates of the city, in a robe of spotless white, 
He will lead me where no tears will ever fall ;
In the glad song of ages I shall mingle with delight : 
But I long to meet my Saviour first of all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2026-07-09T08:52:29Z</dcterms:created>
  <dcterms:modified xsi:type="dcterms:W3CDTF">2026-07-09T08:52:29Z</dcterms:modified>
  <dc:title>Hymn : 967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