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songs and honours sounding loud,
Address the Lord on high;  
Over the heavens He spreads His cloud,
And waters veil the sky.  
He sends His showers of blessings down,
To cheer the plains below ; 
He makes the grass the mountains crown,
And corn in valleys grow,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steady counsels change the face 
Of the declining year; 
He bids the sun cut short his race, 
And wintry days appear. 
His hoary frost, His fleecy snow, 
Descend and clothe the ground; 
The liquid streams forbear to flow, 
In icy fetters bou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sends His word and melts the snow,
The fields no longer mourn ; 
He calls the warmer gales to blow, 
And bids the spring return. 
The changing wind, the flying cloud, 
Obey His mighty word: 
With songs and honours sounding loud,
Praise ye the Sovereign Lor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2026-07-30T21:54:00Z</dcterms:created>
  <dcterms:modified xsi:type="dcterms:W3CDTF">2026-07-30T21:54:00Z</dcterms:modified>
  <dc:title>Hymn : 1056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