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டிந்திடும் மன்னுயிர்க்க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யாவும் இழந்தோர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ில்லாத தேவகுமார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ன்றாணி மீதினில் தொங்கின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த்தின் பெருவெள்ளம் ஓ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ப்பின் நதி என்னில் பாய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ரவில்லா தேவகுமார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ோரக் காட்சியாய் தொங்கின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காட்சி இத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ிடுவாயே கண்கலங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ல்கொதா மேட்டின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ின மனமும் உருக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மாறாத அன்பி ன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ே நீ திறவாய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கும் சத்தம் நீ கேளாய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கரம் பற்றி உன்னை நடத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நெஞ்சை ஆவலாய் தட்டு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ூர பாவி எந்தனுக்க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்றமில்லாத தேவ குமார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தி வடிந்தே தொங்கின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 சாபங்கள் சுமந்த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யை மீட்க பாடுபட்ட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ில்லாத தேவகுமார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கன் எனக்காய் தொங்கின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2026-09-08T15:37:53Z</dcterms:created>
  <dcterms:modified xsi:type="dcterms:W3CDTF">2026-09-08T15:37:53Z</dcterms:modified>
  <dc:title>துதிப் பாடல்கள் : 1099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