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presProps" Target="presProps.xml"/>
  <Relationship Id="rId29" Type="http://schemas.openxmlformats.org/officeDocument/2006/relationships/viewProps" Target="viewProps.xml"/>
  <Relationship Id="rId30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99145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99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டிந்திடும் மன்னுயிர்க்காய்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99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கிமை யாவும் இழந்தோராய்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99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ாசில்லாத தேவகுமாரன்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99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ூன்றாணி மீதினில் தொங்கினார்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99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ரத்தத்தின் பெருவெள்ளம் ஓட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99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ரட்சிப்பின் நதி என்னில் பாய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99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தரவில்லா தேவகுமாரன்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99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கோரக் காட்சியாய் தொங்கினார்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99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ல்வாரி காட்சி இதோ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99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ண்டிடுவாயே கண்கலங்க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9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ொல்கொதா மேட்டினிலே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99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டின மனமும் உருகிடுமே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99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ர்த்தரின் மாறாத அன்பி னிலே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99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ள்ளமே நீ திறவாயோ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99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ருகும் சத்தம் நீ கேளாயோ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99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ன் கரம் பற்றி உன்னை நடத்த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99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ன் நெஞ்சை ஆவலாய் தட்டுகிறார்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99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ொடூர பாவி எந்தனுக்காய்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99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ுற்றமில்லாத தேவ குமாரன்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99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ுருதி வடிந்தே தொங்கினார்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99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ாவ சாபங்கள் சுமந்தாரே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99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ாவியை மீட்க பாடுபட்டார்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99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ாவமில்லாத தேவகுமாரன்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99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ாதகன் எனக்காய் தொங்கினார்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9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95">
  <a:themeElements>
    <a:clrScheme name="Theme9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2026-07-25T10:26:26Z</dcterms:created>
  <dcterms:modified xsi:type="dcterms:W3CDTF">2026-07-25T10:26:26Z</dcterms:modified>
  <dc:title>துதிப் பாடல்கள் : 1099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