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14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டிந்திடும் மன்னுயிர்க்க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 யாவும் இழந்தோர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சில்லாத தேவகுமார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ூன்றாணி மீதினில் தொங்கின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த்தத்தின் பெருவெள்ளம் ஓட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ட்சிப்பின் நதி என்னில் பாய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ரவில்லா தேவகுமார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ோரக் காட்சியாய் தொங்கின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 காட்சி இதோ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ிடுவாயே கண்கலங்க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ல்கொதா மேட்டினில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ின மனமும் உருகிடு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ின் மாறாத அன்பி னில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மே நீ திறவாயோ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ருகும் சத்தம் நீ கேளாயோ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கரம் பற்றி உன்னை நடத்த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நெஞ்சை ஆவலாய் தட்டுகிற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டூர பாவி எந்தனுக்க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ற்றமில்லாத தேவ குமார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ருதி வடிந்தே தொங்கின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 சாபங்கள் சுமந்தா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ியை மீட்க பாடுபட்ட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மில்லாத தேவகுமார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கன் எனக்காய் தொங்கின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9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2026-07-25T10:26:26Z</dcterms:created>
  <dcterms:modified xsi:type="dcterms:W3CDTF">2026-07-25T10:26:26Z</dcterms:modified>
  <dc:title>துதிப் பாடல்கள் : 1099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