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Junior Band is marching on, 
With banners waving o'er us, 
To work for Christ, whose loving hand 
Directs the way before u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ve, wave our banners, 
While forward marching here below 
Wave, wave our banners, 
While onward still we go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ile gladly pressing on our way, 
The path of faith pursuing, 
We know that He, in whom we trust, 
Our strength is still renew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'll never fear, though trials come, 
For this is our Endeavour : 
With cheerful hearts and willing hands 
To work and weary neve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come and join our Junior Band, 
The lost to Jesus bringing; 
Still doing all the good we can, 
While time its flight is wing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2026-07-30T15:26:16Z</dcterms:created>
  <dcterms:modified xsi:type="dcterms:W3CDTF">2026-07-30T15:26:16Z</dcterms:modified>
  <dc:title>Hymn : 1123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