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6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ing, coming, yes, they are, 
Coming, coming, from afar ; 
From the wild and scorching desert, 
Afric's sons of colour deep ; 
Jesus' love has drawn and won them, 
At the cross they bow and weep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ing, coming, yes, they are, 
Coming, coming, from afar; 
From the fields and crowded cities, 
China gathers to His feet ; 
In His love Shem's gentle children 
Now have found a safe retrea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ing, coming, yes, they are, 
Coming, coming, from afar ; 
From the Indies and the Ganges, 
Steady flows the living stream, 
To love's ocean, to His bosom, 
Calvary their wondering them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oming, coming, yes, they are, 
Coming, coming, from afar; 
From the steppes of Russia dreary, 
From Slavonia's scattered lands, 
They are yielding soul and spirit 
Into Jesus' loving hands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Coming, coming, yes, they are, 
Coming, coming, from afar ; 
From the frozen realms of midnight, 
Over many a weary mile, 
To exchange their soul's long winter 
For the summer of His smile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Coming, coming, yes, they are, 
Coming, coming, from afar ; 
All to meet in plains of glory, 
All to sing His praises sweet ; 
What a chorus, what a meeting 
With the family complet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2026-06-18T08:16:42Z</dcterms:created>
  <dcterms:modified xsi:type="dcterms:W3CDTF">2026-06-18T08:16:42Z</dcterms:modified>
  <dc:title>Hymn : 1066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