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ங்கள் மரக்காலைக் குறைத்து, சேக்கல் நிறையை அதிகமாக்கி, கள்ளத்தராசினால் வஞ்சித்து, தரித்திரரைப் பணத்துக்கும், எளியவர்களை ஒருஜோடு பாதரட்சைக்கும் கொள்ளும்படிக்கும், தானியத்தின் பதரை விற்கும்படிக்க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ங்கள் தவசம் விற்கத்தக்கதாக மாதப்பிறப்பும், நாங்கள் தானியத்தின் பண்டசாலைகளைத் திறக்கத்தக்கதாக ஓய்வுநாளும் எப்போது முடியும் என்று சொல்லுகிறவர்களே இதைக் கேள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ங்கள் தவசம் விற்கத்தக்கதாக மாதப்பிறப்பும், நாங்கள் தானியத்தின் பண்டசாலைகளைத் திறக்கத்தக்கதாக ஓய்வுநாளும் எப்போது முடியும் என்று சொல்லுகிறவர்களே இதைக் கேள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செய்கைகளையெல்லாம் நான் ஒருபோதும் மறப்பதில்லையென்று கர்த்தர் யாக்கோபுடைய மகிமையின்பேரில் ஆணையிட்ட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ினிமித்தம் தேசம் அதிரவும், அதின் குடிகள் எல்லாம் துக்கிக்கவும், எங்கும் நதிகளாய்ப் புரண்டோடவும், எகிப்தின் ஆற்றுவெள்ளத்தைப்போல் அடித்து, பெருவெள்ளமாகவும் வேண்டாமோ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ினிமித்தம் தேசம் அதிரவும், அதின் குடிகள் எல்லாம் துக்கிக்கவும், எங்கும் நதிகளாய்ப் புரண்டோடவும், எகிப்தின் ஆற்றுவெள்ளத்தைப்போல் அடித்து, பெருவெள்ளமாகவும் வேண்டாமோ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நாளிலே நான் மத்தியானத்திலே சூரியனை அஸ்தமிக்கப்பண்ணி பட்டப்பகலிலே தேசத்தை அந்தகாரப்படுத்த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் பண்டிகைகளைத் துக்கிப்பாகவும், உங்கள் பாட்டுகளையெல்லாம் புலம்பலாகவும் மாறப்பண்ணி, சகல அரைகளிலும் இரட்டையும், சகல தலைகளிலும் மொட்டையையும் வருவித்து அவர்களுடைய துக்கிப்பை ஒரே பிள்ளைக்காகத் துக்கிக்கிற துக்கிப்புக்குச் சமானமாக்கி, அவர்களுடைய முடிவைக் கசப்பான நாளாக்க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் பண்டிகைகளைத் துக்கிப்பாகவும், உங்கள் பாட்டுகளையெல்லாம் புலம்பலாகவும் மாறப்பண்ணி, சகல அரைகளிலும் இரட்டையும், சகல தலைகளிலும் மொட்டையையும் வருவித்து அவர்களுடைய துக்கிப்பை ஒரே பிள்ளைக்காகத் துக்கிக்கிற துக்கிப்புக்குச் சமானமாக்கி, அவர்களுடைய முடிவைக் கசப்பான நாளாக்க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் பண்டிகைகளைத் துக்கிப்பாகவும், உங்கள் பாட்டுகளையெல்லாம் புலம்பலாகவும் மாறப்பண்ணி, சகல அரைகளிலும் இரட்டையும், சகல தலைகளிலும் மொட்டையையும் வருவித்து அவர்களுடைய துக்கிப்பை ஒரே பிள்ளைக்காகத் துக்கிக்கிற துக்கிப்புக்குச் சமானமாக்கி, அவர்களுடைய முடிவைக் கசப்பான நாளாக்க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கர்த்தராகிய ஆண்டவர் எனக்குக் காண்பித்ததாவது: இதோ, பழுத்த பழங்களுள்ள ஒரு கூடை இ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நான் தேசத்தின்மேல் பஞ்சத்தை அனுப்பும் நாட்கள் வரும்; ஆகாரக் குறைவினால் உண்டாகிய பஞ்சமல்ல, ஜலக்குறைவினால் உண்டாகிய தாகமுமல்ல, கர்த்தருடைய வசனம் கேட்கக் கிடையாத பஞ்சத்தை அனுப்ப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நான் தேசத்தின்மேல் பஞ்சத்தை அனுப்பும் நாட்கள் வரும்; ஆகாரக் குறைவினால் உண்டாகிய பஞ்சமல்ல, ஜலக்குறைவினால் உண்டாகிய தாகமுமல்ல, கர்த்தருடைய வசனம் கேட்கக் கிடையாத பஞ்சத்தை அனுப்புவ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கள் கர்த்தருடைய வசனத்தைத் தேட ஒரு சமுத்திரந்தொடங்கி மறு சமுத்திரமட்டும், வடதிசைதொடங்கிக் கீழ்த்திசைமட்டும் அலைந்து திரிந்தும் அதைக் கண்டடையாமற் போவ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கள் கர்த்தருடைய வசனத்தைத் தேட ஒரு சமுத்திரந்தொடங்கி மறு சமுத்திரமட்டும், வடதிசைதொடங்கிக் கீழ்த்திசைமட்டும் அலைந்து திரிந்தும் அதைக் கண்டடையாமற் போவ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நாளிலே செளந்தரியமுள்ள கன்னிகைகளும் வாலிபரும் தாகத்தினால் சோர்ந்துபோவ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ாணே! உன் தேவனுடைய ஜீவனைக்கொண்டும், பெயெர்செபா மார்க்கத்தின் தேவனுடைய ஜீவனைக்கொண்டும் என்று சொல்லி, சமாரியாவின் தோஷத்தின்மேல் ஆணையிடுகிறவர்கள் விழுவார்கள்; இனி ஒருபோதும் எழுந்திருக்கமாட்டார்கள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ாணே! உன் தேவனுடைய ஜீவனைக்கொண்டும், பெயெர்செபா மார்க்கத்தின் தேவனுடைய ஜீவனைக்கொண்டும் என்று சொல்லி, சமாரியாவின் தோஷத்தின்மேல் ஆணையிடுகிறவர்கள் விழுவார்கள்; இனி ஒருபோதும் எழுந்திருக்கமாட்டார்கள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: ஆமோசே, நீ என்னத்தைக் காண்கிறாய் என்று கேட்டார்? பழுத்த பழங்களுள்ள ஒரு கூடையைக் காண்கிறேன் என்றேன். அப்பொழுது கர்த்தர் என்னை நோக்கி: என் ஜனமாகிய இஸ்ரவேலுக்கு முடிவுகாலம் வந்தது; இனி அவர்களை மன்னிக்கமாட்ட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: ஆமோசே, நீ என்னத்தைக் காண்கிறாய் என்று கேட்டார்? பழுத்த பழங்களுள்ள ஒரு கூடையைக் காண்கிறேன் என்றேன். அப்பொழுது கர்த்தர் என்னை நோக்கி: என் ஜனமாகிய இஸ்ரவேலுக்கு முடிவுகாலம் வந்தது; இனி அவர்களை மன்னிக்கமாட்ட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: ஆமோசே, நீ என்னத்தைக் காண்கிறாய் என்று கேட்டார்? பழுத்த பழங்களுள்ள ஒரு கூடையைக் காண்கிறேன் என்றேன். அப்பொழுது கர்த்தர் என்னை நோக்கி: என் ஜனமாகிய இஸ்ரவேலுக்கு முடிவுகாலம் வந்தது; இனி அவர்களை மன்னிக்கமாட்ட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நாளிலே தேவாலயப்பாட்டுகள் அலறுதலாக மாறும்; எல்லா இடத்திலும் திரளான பிரேதங்கள் புலம்பலில்லாமல் எறிந்துவிடப்படும் என்று கர்த்தராகிய ஆண்டவர் சொல்லு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நாளிலே தேவாலயப்பாட்டுகள் அலறுதலாக மாறும்; எல்லா இடத்திலும் திரளான பிரேதங்கள் புலம்பலில்லாமல் எறிந்துவிடப்படும் என்று கர்த்தராகிய ஆண்டவர் சொல்லு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சத்தில் சிறுமைப்பட்டவர்களை ஒழியப்பண்ண, எளியவர்களை விழுங்கி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ங்கள் மரக்காலைக் குறைத்து, சேக்கல் நிறையை அதிகமாக்கி, கள்ளத்தராசினால் வஞ்சித்து, தரித்திரரைப் பணத்துக்கும், எளியவர்களை ஒருஜோடு பாதரட்சைக்கும் கொள்ளும்படிக்கும், தானியத்தின் பதரை விற்கும்படிக்க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મારાં ખોટાં ત્રાજવાં અને વજનીયાનો ઉપયોગ કરી છેતરપિંડી કરી શક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એક જોડી પગરખા માટે, ગરીબો અને દરિદ્રોને પૈસાથી ખરીદો છો, કાપણી વખતે જમીન પર વેરાયેલા ઘઉંને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ેચો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યહોવાએ ઇસ્રાએલના ગૌરવના સમ ખાધા છે કે, “નિશ્ચે હું કદી એ લોકોનાં કુકમોર્ ભૂલીશ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એ પાપોને લીધે ધરતી ધ્રુજી ઊઠશે, એના ઉપર રહેનારા સૌ શોકમાં ડૂબી જશે, આખી પૃથ્વી ઉપર આવશે, તે ખળભળ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શે અને પછી નાઇલ નદીની જેમ મંદ પડી જ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તે દિવસે હું ખરે બપોરે સૂર્યાસ્ત કરીશ. અને ધોળે દિવસે પૃથ્વી પર હું અંધકાર પાથરી દઇ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મારા ઉત્સવોને હું શોકમાં ફેરવી નાખીશ અને તમારાં ગીતોને આક્રંદમાં ફેરવી દઇશ. તમારો એકનો એક પુ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ૃત્યુ પામ્યો હોય તેમ તમે ટાટ પહેરશો અને શોકની નિશાની તરીકે માથાના વાળ મુંડાવશો; તે દિવસનો અંત અતિશ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ુ:ખદ હ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પછી સૈન્યોનો દેવ યહોવાએ મને દર્શનમાં પાકેલાં ફળોથી ભરેલો એક ટોપલી બતા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આ યહોવાના વચન છે: “જુઓ, એવો સમય આવી રહ્યો છે કે જ્યારે હું દેશમાં દુકાળ મોકલીશ. લોકોને ભૂખ લાગશ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રોટલાની ભૂખ નહિ; તરસ લાગશે પણ પાણીની નહિ, યહોવાનું વચન સાંભળવાની ભૂખ અને તરસ લાગ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્યારે લોકો સમુદ્રથી સમુદ્ર સુધી અને ઉત્તરથી પૂર્વ સુધી યહોવાના વચનોની શોધમાં ભટકશે. તેની શોધ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અહીં તહીં દોડશે પણ તે તેઓને મળશે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ે દિવસે રૂપવતી અક્ષતા કન્યાઓ અને યુવાન માણસો તરસને કારણે બેભાન થ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જેઓ સમરૂનના દેવોના નામે પ્રતિજ્ઞા કરે છે. ‘તેઓ હે દાન, તારા દેવના નામે વચન આપું છું ‘, એમ કહી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તિજ્ઞા લે છે. તેઓ બધા ઢળી પડશે અને ફરી કદી પાછા ઊઠશે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મણે મને પૂછયું, “આમોસ, તું શું જુએ છે?”મેં કહ્યું, “પાકા ફળોની ટોપલી.”પછી યહોવાએ કહ્યું, “આ ફળ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ા ઇસ્રાએલી લોકોને રજૂ કરે છે. તેઓને શિક્ષા કરવાનો સમય પાકી ચૂક્યો છે, હું ફરી કદી તેમને માફ નહ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મંદિરમાં ગીતો ગાવાને બદલે તેઓ રડશે અને આંસુ સારશે. સર્વત્ર શબો પડ્યાં હશે તેથી શાંત રહો!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 બોલ્યો છું,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વેપારીઓ તમે સાંભળો, “તમે ગરીબોને લૂંટો છો અને લાચારને કચડી રાખો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મે સાબ્બાથદિન તથા ધામિર્ક ઉત્સવોના દિવસો પૂરા થવાની રાહ જુઓ છો, જેથી બહાર જઇને તમે અનાજ વેચી શક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2026-09-07T03:56:01Z</dcterms:created>
  <dcterms:modified xsi:type="dcterms:W3CDTF">2026-09-07T03:56:01Z</dcterms:modified>
  <dc:title>આમોસ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