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உங்கள் தேவனாகிய கர்த்தரைப் பின்பற்றி, அவருக்குப் பயந்து, அவர் கற்பனைகளைக் கைக்கொண்டு, அவர் சத்தத்தைக் கேட்டு, அவரைச் சேவித்து, அவரைப் பற்றிக்கொள்வீர்கள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உங்கள் தேவனாகிய கர்த்தரைப் பின்பற்றி, அவருக்குப் பயந்து, அவர் கற்பனைகளைக் கைக்கொண்டு, அவர் சத்தத்தைக் கேட்டு, அவரைச் சேவித்து, அவரைப் பற்றிக்கொள்வீர்கள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உங்கள் தேவனாகிய கர்த்தரைப் பின்பற்றி, அவருக்குப் பயந்து, அவர் கற்பனைகளைக் கைக்கொண்டு, அவர் சத்தத்தைக் கேட்டு, அவரைச் சேவித்து, அவரைப் பற்றிக்கொள்வீ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ீர்க்கதரிசியும், அந்தச் சொப்பனக்காரனும் கொலைசெய்யப்படக்கடவன்; நீங்கள் நடக்கும்படி உங்கள் தேவனாகிய கர்த்தர் உங்களுக்கு விதித்த வழியை விட்டு உங்களை விலக்கும்படி, அவன், உங்களை எகிப்துதேசத்திலிருந்து புறப்படப்பண்ணினவரும் உங்களை அடிமைத்தன வீட்டிலிருந்து நீங்கலாக்கி மீட்டுக்கொண்டவருமான உங்கள் தேவனாகிய கர்த்தருக்கு விரோதமான துரோகப் பேச்சைப் பேசினான்; இப்படிப்பட்ட தீமையை உங்களிடத்திலிருந்து விலக்குவீ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ீர்க்கதரிசியும், அந்தச் சொப்பனக்காரனும் கொலைசெய்யப்படக்கடவன்; நீங்கள் நடக்கும்படி உங்கள் தேவனாகிய கர்த்தர் உங்களுக்கு விதித்த வழியை விட்டு உங்களை விலக்கும்படி, அவன், உங்களை எகிப்துதேசத்திலிருந்து புறப்படப்பண்ணினவரும் உங்களை அடிமைத்தன வீட்டிலிருந்து நீங்கலாக்கி மீட்டுக்கொண்டவருமான உங்கள் தேவனாகிய கர்த்தருக்கு விரோதமான துரோகப் பேச்சைப் பேசினான்; இப்படிப்பட்ட தீமையை உங்களிடத்திலிருந்து விலக்குவீ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ாய்க்குப் பிறந்த உன் சகோதரனாகிலும், உன் குமாரனாகிலும், உன் குமாரத்தியாகிலும், உன் மார்பிலுள்ள உன் மனைவியாகிலும் உன் பிராணனைப்போலிருக்கிற உன் சிநேகிதனாகிலும் உன்னை நோக்கி: நாம் போய் வேறே தேவர்களைச் சேவிப்போம் வாருங்கள் என்று சொல்ல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ாய்க்குப் பிறந்த உன் சகோதரனாகிலும், உன் குமாரனாகிலும், உன் குமாரத்தியாகிலும், உன் மார்பிலுள்ள உன் மனைவியாகிலும் உன் பிராணனைப்போலிருக்கிற உன் சிநேகிதனாகிலும் உன்னை நோக்கி: நாம் போய் வேறே தேவர்களைச் சேவிப்போம் வாருங்கள் என்று சொல்ல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ாய்க்குப் பிறந்த உன் சகோதரனாகிலும், உன் குமாரனாகிலும், உன் குமாரத்தியாகிலும், உன் மார்பிலுள்ள உன் மனைவியாகிலும் உன் பிராணனைப்போலிருக்கிற உன் சிநேகிதனாகிலும் உன்னை நோக்கி: நாம் போய் வேறே தேவர்களைச் சேவிப்போம் வாருங்கள் என்று சொல்ல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ாய்க்குப் பிறந்த உன் சகோதரனாகிலும், உன் குமாரனாகிலும், உன் குமாரத்தியாகிலும், உன் மார்பிலுள்ள உன் மனைவியாகிலும் உன் பிராணனைப்போலிருக்கிற உன் சிநேகிதனாகிலும் உன்னை நோக்கி: நாம் போய் வேறே தேவர்களைச் சேவிப்போம் வாருங்கள் என்று சொல்ல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ச் சுற்றிலும் உனக்குச் சமீபத்திலாகிலும் உனக்குத் தூரத்திலாகிலும், தேசத்தின் ஒருமுனை தொடங்கி மறுமுனைமட்டுமுள்ள எவ்விடத்திலாகிலும் இருக்கிற ஜனங்களுடைய தேவர்களில், நீயும் உன் பிதாக்களும் அறியாத அந்நிய தேவர்களைச் சேவிக்கும்படி இரகசியமாய் உன்னை ஏவிவிட்டா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es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ச் சுற்றிலும் உனக்குச் சமீபத்திலாகிலும் உனக்குத் தூரத்திலாகிலும், தேசத்தின் ஒருமுனை தொடங்கி மறுமுனைமட்டுமுள்ள எவ்விடத்திலாகிலும் இருக்கிற ஜனங்களுடைய தேவர்களில், நீயும் உன் பிதாக்களும் அறியாத அந்நிய தேவர்களைச் சேவிக்கும்படி இரகசியமாய் உன்னை ஏவிவிட்டால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னுக்குச் சம்மதியாமலும், அவனுக்குச் செவிகொடாமலும், உன் கண் அவன்மேல் இரக்கங்கொள்ளாமலும், அவனைத் தப்பவிடாமலும், அவனை ஒளித்து வைக்காமல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னுக்குச் சம்மதியாமலும், அவனுக்குச் செவிகொடாமலும், உன் கண் அவன்மேல் இரக்கங்கொள்ளாமலும், அவனைத் தப்பவிடாமலும், அவனை ஒளித்து வைக்காமல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னுக்குச் சம்மதியாமலும், அவனுக்குச் செவிகொடாமலும், உன் கண் அவன்மேல் இரக்கங்கொள்ளாமலும், அவனைத் தப்பவிடாமலும், அவனை ஒளித்து வைக்காம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க் கொலைசெய்துபோடவேண்டும்; அவனைக் கொலைசெய்வதற்கு, முதல் உன் கையும் பின்பு சகல ஜனத்தின் கையும் அவன்மேல் இருக்கக்கடவ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க் கொலைசெய்துபோடவேண்டும்; அவனைக் கொலைசெய்வதற்கு, முதல் உன் கையும் பின்பு சகல ஜனத்தின் கையும் அவன்மேல் இருக்கக்கடவ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மைத்தன வீடாகிய எகிப்து தேசத்திலிருந்து உன்னைப் புறப்படப்பண்ணின உன் தேவனாகிய கர்த்தரை விட்டு விலகும்படி அவன் உன்னை ஏவினபடியினால், அவன் சாகும்படி அவன்மேல் கல்லெறியக்கடவ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யாவரும் அதைக் கேட்டுப் பயந்து, இனி உன் நடுவே இப்படிப்பட்ட தீமையான காரியத்தைச் செய்யாதிர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யாவரும் அதைக் கேட்டுப் பயந்து, இனி உன் நடுவே இப்படிப்பட்ட தீமையான காரியத்தைச் செய்யாதிர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ுடியிருக்கும்படி கொடுக்கும் பட்டணங்கள் ஒன்றில் பேலியாளின் மக்களாகிய துஷ்டமனிதர் உன்னிடத்திலிருந்து புறப்பட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es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ுடியிருக்கும்படி கொடுக்கும் பட்டணங்கள் ஒன்றில் பேலியாளின் மக்களாகிய துஷ்டமனிதர் உன்னிடத்திலிருந்து புறப்பட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அறியாத வேறே தேவர்களைச் சேவிக்கப்போவோம் வாருங்கள் என்று தங்கள் பட்டணத்தின் குடிகளை ஏவினார்கள் என்கிற செய்தியைக் கேள்விப்படும்போ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அறியாத வேறே தேவர்களைச் சேவிக்கப்போவோம் வாருங்கள் என்று தங்கள் பட்டணத்தின் குடிகளை ஏவினார்கள் என்கிற செய்தியைக் கேள்விப்படும்போ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நன்றாய் விசாரித்து, கேட்டாராய்ந்து, அப்படிப்பட்ட அருவருப்பான காரியம் உன் நடுவே நடந்தது மெய்யும் நிச்சயமும் என்று காண்பாயானா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பட்டணத்தின் குடிகளைப் பட்டயக்கருக்கினால் வெட்டி, அதையும் அதிலுள்ள யாவற்றையும் அதின் மிருக ஜீவன்களையும் பட்டயக்கருக்கினால் சங்காரம்பண்ண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பட்டணத்தின் குடிகளைப் பட்டயக்கருக்கினால் வெட்டி, அதையும் அதிலுள்ள யாவற்றையும் அதின் மிருக ஜீவன்களையும் பட்டயக்கருக்கினால் சங்காரம்பண்ண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ல் கொள்ளையிட்டதையெல்லாம் அதின் நடுவீதியிலே கூட்டி, உன் தேவனாகிய கர்த்தருக்கு என்று அந்தப் பட்டணத்தையும், அதின் கொள்ளையிடப்பட்டயாவற்றையும் முழுவதும் அக்கினியில் சுட்டெரிக்கக்கடவாய்; அது இனிக் கட்டப்படாமல், நித்திய மண்மேடாயிருக்கடவ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ல் கொள்ளையிட்டதையெல்லாம் அதின் நடுவீதியிலே கூட்டி, உன் தேவனாகிய கர்த்தருக்கு என்று அந்தப் பட்டணத்தையும், அதின் கொள்ளையிடப்பட்டயாவற்றையும் முழுவதும் அக்கினியில் சுட்டெரிக்கக்கடவாய்; அது இனிக் கட்டப்படாமல், நித்திய மண்மேடாயிருக்கடவ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பிக்கப்பட்ட பொருளில் ஒன்றும் உன் கையில் இருக்கவேண்டாம். நான் இன்று உனக்குக் கற்பிக்கிற உன் தேவனாகிய கர்த்தரின் கற்பனைகளையெல்லாம் நீ கைக்கொண்டு, உன் தேவனாகிய கர்த்தருடைய பார்வைக்குச் செம்மையானதைச் செய்யும்படி, அவர் சத்தத்திற்குச் செவிகொடுப்பாயான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பிக்கப்பட்ட பொருளில் ஒன்றும் உன் கையில் இருக்கவேண்டாம். நான் இன்று உனக்குக் கற்பிக்கிற உன் தேவனாகிய கர்த்தரின் கற்பனைகளையெல்லாம் நீ கைக்கொண்டு, உன் தேவனாகிய கர்த்தருடைய பார்வைக்குச் செம்மையானதைச் செய்யும்படி, அவர் சத்தத்திற்குச் செவிகொடுப்பாயான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es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தமது கோபத்தின் உக்கிரத்தைவிட்டுத் திரும்பி, உனக்குத் தயைசெய்து, உனக்கு இரங்கி, அவர் உன் பிதாக்களுக்கு ஆணையிட்டபடி உன்னை விருத்தியடையப்பண்ண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தமது கோபத்தின் உக்கிரத்தைவிட்டுத் திரும்பி, உனக்குத் தயைசெய்து, உனக்கு இரங்கி, அவர் உன் பிதாக்களுக்கு ஆணையிட்டபடி உன்னை விருத்தியடையப்பண்ண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ள்ளே ஒரு தீர்க்கதரிசியாகிலும், சொப்பனக்காரனாகிலும் எழும்ப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ள்ளே ஒரு தீர்க்கதரிசியாகிலும், சொப்பனக்காரனாகிலும் எழும்பி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றியாத வேறே தேவர்களைப் பின்பற்றி, அவர்களைச் சேவிப்போம் வாருங்கள் என்று சொல்லி, உங்களுக்கு ஒரு அடையாளத்தையும் அற்புதத்தையும் காண்பிப்பேன் என்று குறிப்பாய்ச் சொன்னாலும், அவன் சொன்ன அடையாளமும் அற்புதமும் நடந்தால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த் தீர்க்கதரிசியாகிலும், அந்தச் சொப்பனக்காரனாகிலும் சொல்லுகிறவைகளைக் கேளாதிருப்பீர்களாக; உங்கள் தேவனாகிய கர்த்தரிடத்தில் நீங்கள் உங்கள் முழு இருதயத்தோடும் உங்கள் முழு ஆத்துமாவோடும் அன்புகூருகிறீர்களோ இல்லையோ என்று அறியும்படிக்கு உங்கள் தேவனாகிய கர்த்தர் உங்களைச் சோதி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த் தீர்க்கதரிசியாகிலும், அந்தச் சொப்பனக்காரனாகிலும் சொல்லுகிறவைகளைக் கேளாதிருப்பீர்களாக; உங்கள் தேவனாகிய கர்த்தரிடத்தில் நீங்கள் உங்கள் முழு இருதயத்தோடும் உங்கள் முழு ஆத்துமாவோடும் அன்புகூருகிறீர்களோ இல்லையோ என்று அறியும்படிக்கு உங்கள் தேவனாகிய கர்த்தர் உங்களைச் சோதி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ആ പ്രവാചകന്റെയോ സ്വപ്നക്കാരന്റെയോ വാക്കു നീ കേട്ടനുസരിക്കരുതു; നിങ്ങളുടെ ദൈവമായ യഹോവ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ർണ്ണഹൃദയത്തോടും പൂർണ്ണമനസ്സോടും കൂടെ നിങ്ങൾ സ്നേഹിക്കുന്നുവോ എന്നു അറിയേണ്ടതിന്നു നിങ്ങളുട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നിങ്ങളെ പരീക്ഷിക്കയ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ങ്ങളുടെ ദൈവമായ യഹോവയെ നിങ്ങൾ അനുസരിച്ചു ഭയപ്പെടുകയും അവന്റെ കല്പന പ്രമാണിച്ചു അവന്റെ വ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യും അവനെ സേവിച്ചു അവനോടു ചേർന്നിരിക്കയും 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ആ പ്രവാചകനോ സ്വപ്നക്കാരനോ മിസ്രയീംദേശത്തുനിന്നു നിങ്ങളെ കൊണ്ടുവന്നവനും അടിമവീട്ട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്ടെടുത്തവനുമായ നിങ്ങളുടെ ദൈവമായ യഹോവെക്കു വിരോധമായി ദ്രോഹം സംസാരിച്ചു, നീ നടക്കേണ്ടതിന്ന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 കല്പിച്ച വഴിയിൽനിന്നു നിന്നെ തെറ്റിപ്പാൻ നോക്കിയതുകൊണ്ടു അവനെ കൊല്ലേണം; അങ്ങനെ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ദ്ധ്യേനിന്നു ദോഷം നീക്കിക്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ങ്ങളുടെ ചുറ്റും ദേശത്തിന്റെ ഒരു അറ്റംമുതൽ മറ്റെഅറ്റംവരെ സമീപത്തോ ദൂരത്തോ ഉള്ള ജാതി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0. യഹോവ തന്റെ ഉഗ്രകോപം വിട്ടുതിരിഞ്ഞു നിന്നോടു കരുണയും കനിവും കാണിക്കേണ്ടതിന്ന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വന്മാരിൽ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ീയോ നിന്റെ പിതാക്കന്മാരോ അറിഞ്ഞിട്ടില്ലാത്ത അന്യ ദൈവങ്ങളെ നാം ചെന്നു സേവിക്ക എന്ന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യുടെ മകനായ നിന്റെ സഹോദരനോ നിന്റെ മകനോ മകളോ നിന്റെ മാർവ്വിടത്തിലുള്ള ഭാര്യയോ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ണസ്നേഹിതനോ രഹസ്യമായി പറഞ്ഞു നിന്നെ വശീകരിപ്പാൻ നോക്കി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നോടു യോജിക്കയോ അവന്റെ വാക്കു കേൾക്കയോ ചെയ്യരുതു; അവനോടു കനിവു തോന്നുകയോ അവനോടു ക്ഷമിച്ചു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ളിപ്പിക്കയോ ചെയ്യാതെ അവനെ കൊന്നു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നെ കൊല്ലേണ്ടതിന്നു ആദ്യം നിന്റെ കയ്യും പിന്നെ സർവ്വജനത്തിന്റെ കയ്യും അവന്റെ മേൽ ചെല്ല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ടിമവീടായ മിസ്രയീംദേശത്തുനിന്നു നിന്നെ കൊണ്ടുവന്ന നിന്റെ ദൈവമായ യഹോവയോടു നിന്നെ അകറ്റിക്കള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അന്വേഷിച്ചതുകൊണ്ടു, അവനെ കല്ലെറിഞ്ഞു കൊല്ല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ഇനി നിങ്ങളുടെ ഇടയിൽ ഈ അരുതാത്ത കാര്യം നടക്കാതിരിപ്പാൻ തക്കവണ്ണം യിസ്രായേലെല്ലാം കേ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ോടു സത്യം ചെയ്തതുപോലെ നിന്നെ വർദ്ധിപ്പിക്കേണ്ടതിന്നും ശപഥാർപ്പിതമായ യാതൊന്ന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പ്പെട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ങ്ങൾ അറിഞ്ഞിട്ടില്ലാത്ത അന്യദൈവങ്ങളെ നാം ചെന്നു സേവിക്കേണമെന്നു പറയുന്ന നീചന്മാർ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നിന്നു പുറപ്പെട്ടു തങ്ങളുടെ പട്ടണത്തിലെ നിവാസികളെ വശീകരിച്ച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ന്റെ ദൈവമായ യഹോവ നിനക്കു പാർപ്പാൻ തന്നിട്ടുള്ള നിന്റെ പട്ടണങ്ങളിൽ ഒന്നിനെക്കുറിച്ചു കേട്ട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ീ നല്ലവണ്ണം അന്വേഷണവും പരിശോധനയും വിസ്താരവും കഴിക്കേണം; അങ്ങനെയുള്ള മ്ളേച്ഛത നിങ്ങളുടെ ഇട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ന്നു എന്ന കാര്യം വാസ്തവവും നിശ്ചയവും എ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ീ ആ പട്ടണത്തിലെ നിവാസികളെ വാളിന്റെ വായ്ത്തലയാൽ കൊന്നു അതും അതിലുള്ളതു ഒക്കെയും അ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ൃഗങ്ങളെയും വാളിന്റെ വായ്ത്തലയാൽ ശപഥാർപ്പിതമായി സംഹ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തിലെ കൊള്ളയൊക്കെയും വീഥിയുടെ നടുവിൽ കൂട്ടി ആ പട്ടണവും അതിലെ കൊള്ളയൊക്കെയും അശേഷം നിന്റ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െക്കായി തീയിട്ടു ചുട്ടുകളയേണം; അതു എന്നും പാഴകുന്നായിരിക്കേണം; അതിനെ പിന്നെ പണികയുമ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്യിൽ പറ്റിയിര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ന്റെ ദൈവമായ യഹോവയുടെ വാക്കു കേട്ടു ഞാൻ ഇന്നു നിന്നോടു ആജ്ഞാപിക്കുന്ന അവന്റെ സകലകല്പന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മാണിച്ചു നിന്റെ ദൈവമായ യഹോവെക്കു ഹിതമായുള്ളതു ചെയ്ത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ഞാൻ നിങ്ങളോടു ആജ്ഞാപിക്കുന്നതൊക്കെയും പ്രമാണിച്ചു നടപ്പിൻ; അതിനോടു കൂട്ടരുതു; അത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െക്കയ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ങ്ങളുടെ ഇടയിൽ ഒരു പ്രവാചകനോ സ്വപ്നക്കാരനോ എഴുന്നേറ്റ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ീ അറിഞ്ഞിട്ടില്ലാത്ത അന്യദൈവങ്ങളെ നാം ചെന്നു സേവിക്ക എന്നു പറഞ്ഞുംകൊണ്ടു ഒരു അടയാളമോ അത്ഭുതമ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നറിയിക്കയും അവൻ പറഞ്ഞ അടയാളമോ അത്ഭുതമോ സംഭവിക്കയും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2026-09-07T01:00:16Z</dcterms:created>
  <dcterms:modified xsi:type="dcterms:W3CDTF">2026-09-07T01:00:16Z</dcterms:modified>
  <dc:title>ആവർത്തനം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