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presProps" Target="presProps.xml"/>
  <Relationship Id="rId90" Type="http://schemas.openxmlformats.org/officeDocument/2006/relationships/viewProps" Target="viewProps.xml"/>
  <Relationship Id="rId9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வனாகிலும் மனுஷகுமரனுக்கு விரோதமான வார்த்தை சொன்னால் அது அவனுக்கு மன்னிக்கப்படும்; எவனாகிலும் பரிசுத்த ஆவிக்கு விரோதமாகப் பேசினால் அது இம்மையிலும் மறுமையிலும் அவனுக்கு மன்னிக்கப்படுவத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ரம் நல்லதென்றால், அதின் கனியும் நல்லதென்று சொல்லுங்கள்; மரம் கெட்டதென்றால், அதின் கனியும் கெட்டதென்று சொல்லுங்கள்; மரமானது அதின் கனியினால் அறிய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ரம் நல்லதென்றால், அதின் கனியும் நல்லதென்று சொல்லுங்கள்; மரம் கெட்டதென்றால், அதின் கனியும் கெட்டதென்று சொல்லுங்கள்; மரமானது அதின் கனியினால் அறிய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ரியன் பாம்புக் குட்டிகளே, நீங்கள் பொல்லாதவர்களாயிருக்க, நலமானவைகளை எப்படி பேசுவீர்கள்? இருதயத்தின் நிறைவினால் வாய் பேச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ிரியன் பாம்புக் குட்டிகளே, நீங்கள் பொல்லாதவர்களாயிருக்க, நலமானவைகளை எப்படி பேசுவீர்கள்? இருதயத்தின் நிறைவினால் வாய் பேச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, இயேசு ஓய்வு நாளில் பயிர்வழியே போனார்; அவருடைய சீஷர்கள் பசியாயிருந்து, கதிர்களைக் கொய்து, தின்னத் தொடங்க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, இயேசு ஓய்வு நாளில் பயிர்வழியே போனார்; அவருடைய சீஷர்கள் பசியாயிருந்து, கதிர்களைக் கொய்து, தின்னத் தொடங்கின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ேயர் அதைக்கண்டு, அவரை நோக்கி: இதோ ஒய்வு நாளில் செய்யத்தகாததை உம்முடைய சீஷர்கள் செய்கிறார்களே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ேயர் அதைக்கண்டு, அவரை நோக்கி: இதோ ஒய்வு நாளில் செய்யத்தகாததை உம்முடைய சீஷர்கள் செய்கிறார்களே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அவர்: தாவீதும் அவனோடிருந்தவர்களும் பசியாயிருந்தபோது செய்ததை நீங்கள் வாசிக்கவில்லைய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வனுடைய ஆவிய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ல்ல மனுஷன் இருதமாகிய நல்ல பொக்கிஷத்திலிருந்து நல்லவைகளை எடுத்துக்காட்டுகிறான், பொல்லாத மனுஷன் பொல்லாத பொக்கிஷத்திலிருந்து பொல்லாதவைகளை எடுத்துக்காட்ட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ல்ல மனுஷன் இருதமாகிய நல்ல பொக்கிஷத்திலிருந்து நல்லவைகளை எடுத்துக்காட்டுகிறான், பொல்லாத மனுஷன் பொல்லாத பொக்கிஷத்திலிருந்து பொல்லாதவைகளை எடுத்துக்காட்ட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ேவனுடைய வீட்டில் பிரவேசித்து, ஆசாரியர் தவிர வேறொருவரும் புசிக்கத்தகாத தேவசமுகத்து அப்பங்களைத் தானும் தன்னோடிருந்தவர்களும் புசித்தார்கள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ேவனுடைய வீட்டில் பிரவேசித்து, ஆசாரியர் தவிர வேறொருவரும் புசிக்கத்தகாத தேவசமுகத்து அப்பங்களைத் தானும் தன்னோடிருந்தவர்களும் புசித்தார்கள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ஓய்வு நாட்களில் ஆசாரியர்கள் தேவாலயத்தில் ஓய்ந்திராமல், ஓய்வு நாளை வேலை நாளாக்கினாலும் குற்றமில்லாதிருக்கிறார்கள் என்று நீங்கள் வேதத்திலே வாசிக்கவில்லைய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, ஓய்வு நாட்களில் ஆசாரியர்கள் தேவாலயத்தில் ஓய்ந்திராமல், ஓய்வு நாளை வேலை நாளாக்கினாலும் குற்றமில்லாதிருக்கிறார்கள் என்று நீங்கள் வேதத்திலே வாசிக்கவில்லைய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ர் பேசும் வீணான வார்த்தைகள் யாவையும் குறித்து நியாயதீர்ப்புநாளிலே கணக்கொப்புவிக்கவேண்டும் என்று உங்களுக்குச்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னுஷர் பேசும் வீணான வார்த்தைகள் யாவையும் குறித்து நியாயதீர்ப்புநாளிலே கணக்கொப்புவிக்கவேண்டும் என்று உங்களுக்குச் 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ஏனெனில், உன் வார்த்தைகளினாலே நீதிமான் என்று தீர்க்கப்படுவாய்; அல்லது உன் வார்த்தைகளினாலே குற்றவாளி என்று தீர்கப்படுவாய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வேதபாரகரிலும் பரிசேயரிலும் சிலர் அவரை நோக்கி: போதகரே, உம்மால் ஒரு அடையாளத்தைக் காண விரும்புகிற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வனுடைய ஆவியினாலே பிசாசுகளைத் துரத்துகிறபடியால், தேவனுடைய ராஜ்யம் உங்களிடத்தில் வந்திருக்கிறத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வேதபாரகரிலும் பரிசேயரிலும் சிலர் அவரை நோக்கி: போதகரே, உம்மால் ஒரு அடையாளத்தைக் காண விரும்புகிறோம் என்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க்குப் பிரதியுத்தரமாக: இந்தப் பொல்லாத விபசாரச் சந்ததியார் அடையாளத்தைத் தேடுகிறார்கள்; ஆனாலும் யோனா தீர்க்கத்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க்குப் பிரதியுத்தரமாக: இந்தப் பொல்லாத விபசாரச் சந்ததியார் அடையாளத்தைத் தேடுகிறார்கள்; ஆனாலும் யோனா தீர்க்கத்தரிசியின் அடையாளமேயன்றி வேறே அடையாளம் இவர்களுக்குக் கொடுக்கப்படு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னா இரவும் பகலும் மூன்றுநாள் ஒரு பெரிய மீனின் வயிற்றில் இருந்தது போல, மனுஷகுமாரனும் இரவும் பகலும் மூன்றுநாள் பூமியின் இருதயத்தில் இருப்ப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னா இரவும் பகலும் மூன்றுநாள் ஒரு பெரிய மீனின் வயிற்றில் இருந்தது போல, மனுஷகுமாரனும் இரவும் பகலும் மூன்றுநாள் பூமியின் இருதயத்தில் இரு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ோனாவின் பிரசங்கத்தைக் கேட்டு நினிவே பட்டணத்தார் மனந்திரும்பினார்கள். இதோ, யோனாவிலும் பெரியவர் இங்கே இருக்கிறார். ஆதலால் நியாயத்தீர்ப்புநாளிலே நினிவே பட்டணத்தார் இந்தச் சந்ததியாரோடெழுந்து நின்று இவர்கள்மேல் குற்றஞ்சுமத்த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ோனாவின் பிரசங்கத்தைக் கேட்டு நினிவே பட்டணத்தார் மனந்திரும்பினார்கள். இதோ, யோனாவிலும் பெரியவர் இங்கே இருக்கிறார். ஆதலால் நியாயத்தீர்ப்புநாளிலே நினிவே பட்டணத்தார் இந்தச் சந்ததியாரோடெழுந்து நின்று இவர்கள்மேல் குற்றஞ்சுமத்த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ென்தேசத்து ராஜஸ்திரீ பூமியின் எல்லைகளிருந்து சாலொமோனுடைய ஞானத்தைக் கேட்க வந்தாள். இதோ, சாலொமோனிலும் பெரியவர் இங்கே இருக்கிறார். ஆதலால் நியாயத்தீர்ப்புநாளிலே அந்த ராஜஸ்திரீ இந்தச் சந்ததியாரோடெழுந்து நின்று இவர்கள்மேல் குற்றஞ்சுமத்துவ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ென்தேசத்து ராஜஸ்திரீ பூமியின் எல்லைகளிருந்து சாலொமோனுடைய ஞானத்தைக் கேட்க வந்தாள். இதோ, சாலொமோனிலும் பெரியவர் இங்கே இருக்கிறார். ஆதலால் நியாயத்தீர்ப்புநாளிலே அந்த ராஜஸ்திரீ இந்தச் சந்ததியாரோடெழுந்து நின்று இவர்கள்மேல் குற்றஞ்சுமத்துவ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சுத்த ஆவி ஒரு மனுஷனை விட்டுப் புறப்படும்போது, வறண்ட இடங்களில் அலைந்து, இளைப்பாறுதல் தேடியும் கண்டடையாமல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ியும் பலவானை முந்திக் கட்டினாலொழியப் பலவானுடைய வீட்டுக்குள் ஒருவன் புகுந்து, அவன் உடைமைகளை எப்படிக் கொள்ளையிடக்கூடும்? கட்டினானேயாகில், அவன் வீட்டைக் கொள்ளையிடலா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சுத்த ஆவி ஒரு மனுஷனை விட்டுப் புறப்படும்போது, வறண்ட இடங்களில் அலைந்து, இளைப்பாறுதல் தேடியும் கண்டடையாமல்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ாலயத்திலும் பெரியவர் இங்கே இருக்கிறார் என்று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விட்டு வந்த வீட்டுக்குத் திரும்பிப் போவேன் என்று சொல்லி; அங்கே வந்து, அந்த வீடு வெறுமையாகவும், பெருக்கி, ஜோடிக்கப்பட்டதாகவும் இருக்கக்கண்ட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விட்டு வந்த வீட்டுக்குத் திரும்பிப் போவேன் என்று சொல்லி; அங்கே வந்து, அந்த வீடு வெறுமையாகவும், பெருக்கி, ஜோடிக்கப்பட்டதாகவும் இருக்கக்கண்ட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யையல்ல இரக்கத்தையே விரும்புகிறேன் என்பதின் கருத்து இன்னதென்று நீங்கள் அறிந்தீர்களானால், குற்றமில்லாதவர்களை நீங்கள் குற்றப்படுத்தமாட்ட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லியையல்ல இரக்கத்தையே விரும்புகிறேன் என்பதின் கருத்து இன்னதென்று நீங்கள் அறிந்தீர்களானால், குற்றமில்லாதவர்களை நீங்கள் குற்றப்படுத்தமாட்ட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னுஷகுமாரன் ஓய்வுநாளுக்கும் ஆண்டவராய் இருக்கிறார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திரும்பிப்போய், தன்னிலும் பொல்லாத வேறு ஏழு ஆவிகளைத் தன்னோடே கூட்டிக்கொண்டுவந்து, உட்புகுந்து அங்கே குடியிருக்கும்; அப்பொழுது, அந்த மனுஷனுடைய முன்னிலைமையிலும் அவன் பின்னிலைமை அதிக கேடுள்ளதாயிருக்கும்; அப்படியே இந்தப் பொல்லாத சந்ததியாருக்கும் சம்பவிக்கும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ன்றியும் பலவானை முந்திக் கட்டினாலொழியப் பலவானுடைய வீட்டுக்குள் ஒருவன் புகுந்து, அவன் உடைமைகளை எப்படிக் கொள்ளையிடக்கூடும்? கட்டினானேயாகில், அவன் வீட்டைக் கொள்ளையிடலா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அவ்விடம் விட்டுப்போய், அவர்களுடைய ஜெப ஆலயத்தில் பிரவேசித்த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ங்கே சூம்பின கையையுடைய மனுஷன் ஒருவன் இருந்தான். அப்பொழுது அவர்மேல் குற்றஞ்சாட்டும்படிக்கு: ஓய்வு நாளில் சொஸ்தமாக்குகிறது நியாயமா? என்று கே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அவர் ஜனங்களோடே பேசுகையில், அவருடைய தாயாரும் சகோதரரும் அவரிடத்தில் பேசவேண்டுமென்று வெளியே நி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இப்படி அவர் ஜனங்களோடே பேசுகையில், அவருடைய தாயாரும் சகோதரரும் அவரிடத்தில் பேசவேண்டுமென்று வெளியே நி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உங்களில் எந்த மனுஷனுக்காகிலும் ஒரு ஆடு இருந்து, அது ஓய்வுநாளில் குழியிலே விழுந்தால், அதைப்பிடித்துத் தூக்கிவிடமாட்டானோ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உங்களில் எந்த மனுஷனுக்காகிலும் ஒரு ஆடு இருந்து, அது ஓய்வுநாளில் குழியிலே விழுந்தால், அதைப்பிடித்துத் தூக்கிவிடமாட்டானோ?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, ஒருவன் அவரை நோக்கி: உம்முடைய தாயாரும் உம்முடைய சகோதரரும் உம்மோடே பேசவேண்டுமென்று வெளியே நிற்கிறார்கள்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, ஒருவன் அவரை நோக்கி: உம்முடைய தாயாரும் உம்முடைய சகோதரரும் உம்மோடே பேசவேண்டுமென்று வெளியே நிற்கிறார்கள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ட்டைப்பார்க்கிலும் மனுஷனானவன் எவ்வளவோ விசேஷித்திருக்கிறான்! ஆதலால் ஓய்வுநாளிலே நன்மை செய்வது நியாயந்தான் என்று சொன்ன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ட்டைப்பார்க்கிலும் மனுஷனானவன் எவ்வளவோ விசேஷித்திருக்கிறான்! ஆதலால் ஓய்வுநாளிலே நன்மை செய்வது நியாயந்தான் என்று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னோடே இராதவன் எனக்கு விரோதியாயிருக்கிறான்; என்னோடே சேர்க்காதவன் சிதறடிக்கி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தம்மிடத்தில் இப்படிச் சொன்னவனுக்கு அவர் பிரதியுத்தரமாக: என் தாயார் யார்? என் சகோதரர் யார்? என்று சொல்ல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அந்த மனுஷனை நோக்கி: உன் கையை நீட்டு என்றார். அவன் நீட்டினான்; அது மறுகையைப்போல சொஸ்தமாயிற்ற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ம்முடைய கையைத் தமது சீஷர்களுக்கு நேரே நீட்டி: இதோ, என் தாயும் என் சகோதரரும் இவர்களே!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ரலோகத்திலிருக்கிற என் பிதாவின் சித்தத்தின்படி செய்கிறவன் எவனோ அவனே எனக்குச் சகோதரனும் சகோதரியும் தாயுமாய் இருக்கிறான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பரலோகத்திலிருக்கிற என் பிதாவின் சித்தத்தின்படி செய்கிறவன் எவனோ அவனே எனக்குச் சகோதரனும் சகோதரியும் தாயுமாய் இருக்கிறான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, பரிசேயர் வெளியேபோய், அவரைக் கொலை செய்யும்படி அவருக்கு விரோதமாய் ஆலோசனைபண்ணி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தை அறிந்து, அவ்விடம் விட்டு விலகிப்போனார். திரளான ஜனங்கள் அவருக்குப் பின்சென்றார்கள்; அவர்களெல்லாரையும் அவர் சொஸ்தமாக்க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யேசு அதை அறிந்து, அவ்விடம் விட்டு விலகிப்போனார். திரளான ஜனங்கள் அவருக்குப் பின்சென்றார்கள்; அவர்களெல்லாரையும் அவர் சொஸ்தமாக்க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ம்மைப் பிரசித்தம்பண்ணாதபடி அவர்களுக்குக் கண்டிப்பாய்க் கட்டளையிட்ட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யா தீர்க்கதரிசியின் மூலமாய் உரைக்கப்பட்டது நிறைவேறும்படி இப்படி நடந்தது. அவன் உரைத்ததாவது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நான் உங்களுக்குச் சொல்லுகிறேன்: எந்தப்பாவமும் எந்தத் தூஷணமும் மன்னிக்கப்படும்; ஆவியானவருக்கு விரோதமான தூஷணமோ மனுஷருக்கு மன்னிக்கப்படுவத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சாயா தீர்க்கதரிசியின் மூலமாய் உரைக்கப்பட்டது நிறைவேறும்படி இப்படி நடந்தது. அவன் உரைத்ததாவது: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நான் தெரிந்துகொண்ட என்னுடைய தாசன், என் ஆத்துமாவுக்குப் பிரியமாயிருக்கிற என்னுடைய நேசன்; என் ஆவியை அவர்மேல் அமரப்பண்ணுவேன், அவர் புறஜாதியாருக்கு நியாயத்தை அறிவிப்ப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க்குவாதம் செய்யவுமாட்டார், கூக்குரலிடவுமாட்டார்; அவருடைய சத்தத்தை ஒருவனும் வீதிகளில் கேட்பதுமில்லை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நியாயத்திற்கு ஜெயங்கிடைக்கப்பண்ணுகிறவரைக்கும், நெரிந்தநாணலை முறிக்காமலும், மங்கி எரிகிற திரியை அணைக்காமலும் இருப்ப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ுடைய நாமத்தின்மேல் புறஜாதியார் நம்பிக்கையாயிருப்பார்கள் என்பதே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ிசாசு பிடித்த குருடும் ஊமையுமான ஒருவன் அவரிடத்தில் கொண்டுவரப்பட்டான்; குருடும் ஊமையுமானவன் பேசவுங் காணவுந்தக்கதாக அவனைச் சொஸ்தமாக்கின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பிசாசு பிடித்த குருடும் ஊமையுமான ஒருவன் அவரிடத்தில் கொண்டுவரப்பட்டான்; குருடும் ஊமையுமானவன் பேசவுங் காணவுந்தக்கதாக அவனைச் சொஸ்தமாக்கின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ஜனங்களெல்லாரும் ஆச்சரியப்பட்டு: தாவீதின் குமாரன் இவர்தானோ? என்ற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தைக்கேட்டு: இவன் பெயல்செபூலினாலே பிசாசுகளைத் துரத்துகிறானேயல்லாமல் மற்றப்படியல்ல என்ற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ேயர் அதைக்கேட்டு: இவன் பெயல்செபூலினாலே பிசாசுகளைத் துரத்துகிறானேயல்லாமல் மற்றப்படியல்ல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தலால், நான் உங்களுக்குச் சொல்லுகிறேன்: எந்தப்பாவமும் எந்தத் தூஷணமும் மன்னிக்கப்படும்; ஆவியானவருக்கு விரோதமான தூஷணமோ மனுஷருக்கு மன்னிக்கப்படுவதில்லை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டைய சிந்தனைகளை அறிந்து, அவர்களை நோக்கி: தனக்குத்தானே விரோதமாய்ப் பிரிந்திருக்கிற எந்த ராஜ்யமும் பாழாய்ப்போம்; தனக்குத்தானே விரோதமாய் பிரிந்திருக்கிற எந்த பட்டணமும் எந்த வீடும் நிலைநிற்கமாட்டா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யேசு அவர்களுடைய சிந்தனைகளை அறிந்து, அவர்களை நோக்கி: தனக்குத்தானே விரோதமாய்ப் பிரிந்திருக்கிற எந்த ராஜ்யமும் பாழாய்ப்போம்; தனக்குத்தானே விரோதமாய் பிரிந்திருக்கிற எந்த பட்டணமும் எந்த வீடும் நிலைநிற்கமாட்டா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ைச் சாத்தான் துரத்தினால் தனக்கு விரோதமாகத் தானே பிரிவினை செய்கிறதாயிருக்குமே; அப்படிச் செய்தால் அவன் ராஜ்யம் எப்படி நிலைநிற்கும்?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ைச் சாத்தான் துரத்தினால் தனக்கு விரோதமாகத் தானே பிரிவினை செய்கிறதாயிருக்குமே; அப்படிச் செய்தால் அவன் ராஜ்யம் எப்படி நிலைநிற்கும்?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த்தானைச் சாத்தான் துரத்தினால் தனக்கு விரோதமாகத் தானே பிரிவினை செய்கிறதாயிருக்குமே; அப்படிச் செய்தால் அவன் ராஜ்யம் எப்படி நிலைநிற்கும்?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பெய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ான் பெயல்செபூலினாலே பிசாசுகளைத் துரத்தினால், உங்கள் பிள்ளைகள் அவைகளை யாராலே துரத்துகிறார்கள்? ஆகையால், அவர்களே உங்களை நியாயந்தீர்க்கிறவர்களாயிருப்ப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வனாகிலும் மனுஷகுமரனுக்கு விரோதமான வார்த்தை சொன்னால் அது அவனுக்கு மன்னிக்கப்படும்; எவனாகிலும் பரிசுத்த ஆவிக்கு விரோதமாகப் பேசினால் அது இம்மையிலும் மறுமையிலும் அவனுக்கு மன்னிக்கப்படுவ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 പറഞ്ഞാലോ ഈ ലോകത്തിലും വരുവാനുള്ളതിലും അവനോടു ക്ഷമ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ഒന്നുകിൽ വൃക്ഷം നല്ലതു, ഫലവും നല്ലതു എന്നു വെപ്പിൻ; അല്ലായ്കിൽ വൃക്ഷം ചീത്ത, ഫലവും ചീത്ത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പ്പിൻ; ഫലം കൊണ്ടല്ലോ വൃക്ഷം അറി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സർപ്പസന്തതികളെ, നിങ്ങൾ ദുഷ്ടരായിരിക്കെ നല്ലതു സംസാരിപ്പാൻ എങ്ങനെ കഴിയും? ഹൃദയം നി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വിയുന്നതിൽ നിന്നല്ലോ വായ് സംസാര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ആ കാലത്തു യേശു ശബ്ബത്തിൽ വിളഭൂമിയിൽകൂടി കടന്നുപോയി; അവന്റെ ശിഷ്യന്മാർ വിശന്നിട്ടു കതിർ പറ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തുടങ്ങ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പരീശർ അതു കണ്ടിട്ടു: ഇതാ, ശബ്ബത്തിൽ വിഹിതമല്ലാത്തതു നിന്റെ ശിഷ്യന്മാർ ചെയ്യുന്നു എന്നു അവന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അവരോടു പറഞ്ഞതു: “ദാവീദ് തനിക്കും കൂടെയുള്ളവർ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ദൈവാത്മാവിനാൽ ഞാൻ ഭൂതങ്ങളെ പുറത്താക്കുന്നു എങ്കിലോ ദൈവരാജ്യം നിങ്ങള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നല്ല മനുഷ്യൻ തന്റെ നല്ല നിക്ഷേപത്തിൽനിന്നു നല്ലതു പുറപ്പെടുവിക്കുന്നു; ദുഷ്ടമനുഷ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ർന്നിക്ഷേപത്തിൽനിന്നു തീയതു പുറപ്പെടുവ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വിശന്നപ്പോൾ ചെയ്തതു എന്തു? അവൻ ദൈവാലയത്തിൽ ചെന്നു. പുരോഹിതന്മാർക്കു മാത്രമല്ലാതെ തന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യുള്ളവർക്കും തിന്മാൻ വിഹിതമല്ലാത്ത കാഴ്ചയപ്പം തിന്നു എന്നു നിങ്ങൾ വായിച്ചിട്ട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ല്ല, ശബ്ബത്തിൽ പുരോഹിതന്മാർ ദൈവാലയത്തിൽവെച്ചു ശബ്ബത്തിനെ ലംഘിക്കുന്നു എങ്കിലും കുറ്റമില്ല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 എന്നു ന്യായപ്രമാണത്തിൽ വായിച്ചിട്ട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എന്നാൽ മനുഷ്യർ പറയുന്ന ഏതു നിസ്സാരവാക്കിന്നും ന്യായവിധിദിവസത്തിൽ കണക്കു ബോധിപ്പിക്കേണ്ടി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ാൻ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നിന്റെ വാക്കുകളാൽ നീതീകരിക്കപ്പെടുകയും നിന്റെ വാക്കുകളാൽ കുറ്റം വിധിക്കപ്പെടുകയും ചെയ്യ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അപ്പോൾ ശാസ്ത്രിമാരിലും പരീശന്മാരിലും ചിലർ അവനോടു: ഗുരോ, നീ ഒരു അടയാളം ചെയ്തുകാണ്മാൻ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ന്നെത്തിയിരിക്കുന്നു സ്പഷ്ട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ച്ഛിക്കുന്നു എന്നു പറഞ്ഞു. അവൻ അവരോടു ഉത്തരം പറഞ്ഞ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ദോഷവും വ്യഭിചാരവുമുള്ള തലമുറ അടയാളം തിരയുന്നു; യോനാപ്രവാചകന്റെ അടയാളമല്ലാതെ അതിന്നു അടയാ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ലഭ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യോനാ കടലാനയുടെ വയറ്റിൽ മൂന്നു രാവും മൂന്നു പകലും ഇരുന്നതു പോലെ മനുഷ്യപുത്രൻ മൂന്നു രാ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ന്നു പകലും ഭൂമിയുടെ ഉള്ളിൽ ഇ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നീനെവേക്കാർ ന്യായവിധിയിൽ ഈ തലമുറയോടു ഒന്നിച്ചു എഴുന്നേറ്റു അതിനെ കുറ്റം വിധിക്കും; അവർ യോന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ംഗം കേട്ടു മാനസാന്തരപ്പെട്ടുവല്ലോ; ഇതാ, ഇവിടെ യോനയിലും വലിയ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തെക്കെ രാജ്ഞി ന്യായവിധിയിൽ ഈ തലമുറയോടു ഒന്നിച്ചു ഉയിർത്തെഴുന്നേറ്റു അതിനെ കുറ്റം വിധിക്കും; അവ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ലോമോന്റെ ജ്ഞാനം കേൾപ്പാൻ ഭൂമിയുടെ അറുതികളിൽ നിന്നു വന്നുവല്ലോ; ഇവിടെ ഇതാ, ശലോമോനിലും വലിയവ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അശുദ്ധാത്മാവു ഒരു മനുഷ്യനെ വിട്ടു പുറപ്പെട്ടശേഷം നീരില്ലാത്ത സ്ഥലങ്ങളിൽ കൂടി തണുപ്പ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ബലവാനെ പിടിച്ചു കെട്ടീട്ടല്ലാതെ ബലവാന്റെ വീട്ടിൽ കടന്നു അവന്റെ കോപ്പു കവർന്നുകളവാൻ എ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്വേഷിച്ചുകൊണ്ടു സഞ്ചരിക്കുന്നു; കണ്ടെത്തുന്നില്ല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ദൈവാലയത്തെക്കാൾ വലിയവൻ ഇവിടെ ഉണ്ടു എന്നു ഞാൻ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ഞാൻ പുറപ്പെട്ടുപോന്ന എന്റെ വീട്ടിലേക്കു മടങ്ങിച്ചെല്ലും എന്നു അവൻ പറയുന്നു; ഉടനെ വന്നു,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ഴിഞ്ഞതും അടിച്ചുവാരി അലങ്കരിച്ചതുമായി കാണ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ാഗത്തിലല്ല, കരുണയിൽ അത്രേ, ഞാൻ പ്രസാദിക്കുന്നു എന്നുള്ളതു എന്തു എന്നു നിങ്ങൾ അറിഞ്ഞിര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ൽ കുറ്റമില്ലാത്തവരെ കുറ്റം വിധിക്കയി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നുഷ്യപുത്രനോ ശബ്ബത്തിന്നു കർത്താവാക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പിന്നെ അവൻ പുറപ്പെട്ടു, തന്നിലും ദുഷ്ടതയേറിയ വേറെ ഏഴു ആത്മാക്കളെ കൂട്ടിക്കൊണ്ടുവരുന്നു; അ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െ കയറി പാർക്കുന്നു; ആ മനുഷ്യന്റെ പിന്നത്തെ സ്ഥിതി മുമ്പിലത്തേതിലും വല്ലാതെ ആകും;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ുഷ്ടതലമുറെക്കും അങ്ങനെ ഭവിക്ക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യും? പിടിച്ചുകെട്ടിയാൽ പിന്നെ അവന്റെ വീടു കവർച്ച ചെയ്യാ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ൻ അവിടം വിട്ടു അവരുടെ പള്ളിയിൽ ചെന്നപ്പോൾ, കൈ വരണ്ട ഒരു മനുഷ്യനെ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ർ അവനിൽ കുറ്റം ചുമത്തേണ്ടതിന്നു ശബ്ബത്തിൽ സൌഖ്യമാക്കുന്നതു വിഹിതമോ എന്നു അവനോട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അവൻ പുരുഷാരത്തോടു സംസാരിച്ചു കൊണ്ടിരിക്കയിൽ അവന്റെ അമ്മയും സഹോദരന്മാരും അവനോടു സംസാര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ഗ്രഹിച്ചു പുറത്തു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ൻ അവരോടു: “നിങ്ങളിൽ ഒരുത്തന്നു ഒരു ആടുണ്ടു എന്നിരിക്കട്ടെ; അതു ശബ്ബത്തിൽ കുഴിയിൽ വീണാൽ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െ പിടിച്ചു കയറ്റുകയില്ല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ഒരുത്തൻ അവനോടു: നിന്റെ അമ്മയും സഹോദരന്മാരും നിന്നോടു സംസാരിപ്പാൻ ആഗ്രഹിച്ച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ത്തുനില്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്നാൽ മനുഷ്യൻ ആടിനെക്കാൾ എത്ര വിശേഷതയുള്ളവൻ. ആകയാൽ ശബ്ബത്തിൽ നന്മ ചെയ്യുന്നതു വിഹിതം തന്നേ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നിക്കു അനുകൂലമല്ലാത്തവൻ എനിക്കു പ്രതികൂലം ആകുന്നു; എന്നോടുകൂടെ ചേർക്കാത്തവൻ ചിതറ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അതു പറഞ്ഞവനോടു അവൻ: “എന്റെ അമ്മ ആർ എന്റെ സഹോദരന്മാർ ആർ” എന്ന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ിന്നെ ആ മനുഷ്യനോടു: “കൈ നീട്ടുക” എന്നു പറഞ്ഞു; അവൻ നീട്ടി, അതു മറ്റേതുപോലെ സൌഖ്യമ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ശിഷ്യന്മാരുടെ നേരെ കൈ നീട്ടി: “ഇതാ, എന്റെ അമ്മയും എന്റെ സഹോദരന്മാ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സ്വർഗ്ഗസ്ഥനായ എന്റെ പിതാവിന്റെ ഇഷ്ടം ചെയ്യുന്നവൻ എന്റെ സഹോദരനും സഹോദരിയും അമ്മയും ആകുന്നു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പരീശന്മാരോ പുറപ്പെട്ടു അവനെ നശിപ്പിപ്പാൻ വേണ്ടി അവന്നു വിരോധമായി തമ്മിൽ ആലോച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േശു അതു അറിഞ്ഞിട്ടു അവിടം വിട്ടുപോയി, വളരെ പേർ അവന്റെ പിന്നാലെ ചെന്നു; അവൻ അവരെ ഒ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ൌഖ്യമാക്ക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തന്നെ പ്രസിദ്ധമാക്കരുതു എന്നു അവരോടു ആജ്ഞ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ഇതാ, ഞാൻ തിരഞ്ഞെടുത്ത എന്റെ ദാസൻ, എന്റെ ഉള്ളം പ്രസാദിക്കുന്ന എന്റെ പ്രിയൻ; ഞാൻ എന്റെ ആത്മാവി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തുകൊണ്ടു ഞാൻ നിങ്ങളോടു പറയുന്നതു: സകലപാപവും ദൂഷണവും മനുഷ്യരോടു ക്ഷമിക്കും; ആത്മാവ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മേൽ വെക്കും; അവൻ ജാതികൾക്കു ന്യായവിധി അറിയിക്കു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ൻ കലഹിക്കയില്ല, നിലവിളിക്കയില്ല; ആരും തെരുക്കളിൽ അവന്റെ ശബ്ദം കേൾക്കയ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ചതഞ്ഞ ഓട അവൻ ഒടിച്ചുകളകയില്ല; പുകയുന്ന തിരി കെടുത്തുകളകയില്ല; അവൻ ന്യായവിധി ജയത്തോളം നട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ന്റെ നാമത്തിൽ ജാതികൾ പ്രത്യാശവെക്കും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എന്നിങ്ങനെ യെശയ്യാപ്രവാചകന്മുഖാന്തരം അരുളിച്ചെയ്തു നിവൃത്തി ആകുവാൻ സംഗത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നന്തരം ചിലർ കുരുടനും ഊമനുമായോരു ഭൂതഗ്രസ്തനെ അവന്റെ അടുക്കൽ കൊണ്ടുവന്നു; ഊമൻ സംസാര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്കയും ചെയ്‍വാൻ തക്കവണ്ണം അവൻ അവനെ സൌഖ്യമ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പുരുഷാരം ഒക്കെയും വിസ്മയിച്ചു: ഇവൻ ദാവീദ് പുത്രൻ തന്നേയോ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ു കേട്ടിട്ടു പരീശന്മാർ: ഇവൻ ഭൂതങ്ങളുടെ തലവനായ ബെയെത്സെബൂലിനെക്കൊണ്ടല്ലാതെ ഭൂത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ത്താക്കുന്ന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രെയുള്ള ദൂഷണമോ ക്ഷമ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അവരുടെ നിരൂപണം അറിഞ്ഞു അവരോടു പറഞ്ഞതു: “ഒരു രാജ്യം തന്നിൽ തന്നേ ഛിദ്രിച്ചു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ൂന്യമാ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ഒരു പട്ടണമോ ഗൃഹമോ തന്നിൽ തന്നേ ഛിദ്രിച്ചു എങ്കിൽ നിലനിൽക്കയില്ല. സാത്താൻ സാത്താ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ത്താക്കുന്നുവെങ്കിൽ അവൻ തന്നിൽ തന്നേ ഛിദ്രിച്ചു പോയല്ലോ; പിന്നെ അവന്റെ രാജ്യം എ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നില്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ഞാൻ ബെയെത്സെബൂലിനെക്കൊണ്ടു ഭൂതങ്ങളെ പുറത്താക്കുന്നു എങ്കിൽ, നിങ്ങളുടെ മക്കൾ ആരെക്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ത്താക്കുന്നു? അതുകൊണ്ടു അവർ നിങ്ങൾക്കു ന്യായാധിപന്മാർ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ആരെങ്കിലും മനുഷ്യ പുത്രന്നു നേരെ ഒരു വാക്കു പറഞ്ഞാൽ അതു അവനോടു ക്ഷമിക്കും; പരിശുദ്ധാത്മാവ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2026-09-07T03:55:44Z</dcterms:created>
  <dcterms:modified xsi:type="dcterms:W3CDTF">2026-09-07T03:55:44Z</dcterms:modified>
  <dc:title>മത്തായി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