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presProps" Target="presProps.xml"/>
  <Relationship Id="rId67" Type="http://schemas.openxmlformats.org/officeDocument/2006/relationships/viewProps" Target="viewProps.xml"/>
  <Relationship Id="rId6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ன் தேவனாகிய கர்த்தர் அவர்களை உனக்கு முன்பாகத்துரத்துகையில், நீ உன் இருதயத்திலே: என் நீதியினிமித்தம் இந்த தேசத்தைச் சுதந்தரித்துக்கொள்ளும்படி கர்த்தர் என்னை அழைத்துவந்தார் என்று சொல்லாயாக; அந்த ஜாதிகளுடைய ஆகாமியத்தினிமித்தமே கர்த்தர் அவர்களை உனக்கு முன்பாகத் துரத்தி விடுகி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ன் தேவனாகிய கர்த்தர் அவர்களை உனக்கு முன்பாகத்துரத்துகையில், நீ உன் இருதயத்திலே: என் நீதியினிமித்தம் இந்த தேசத்தைச் சுதந்தரித்துக்கொள்ளும்படி கர்த்தர் என்னை அழைத்துவந்தார் என்று சொல்லாயாக; அந்த ஜாதிகளுடைய ஆகாமியத்தினிமித்தமே கர்த்தர் அவர்களை உனக்கு முன்பாகத் துரத்தி விடுகி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ன் நீதியினிமித்தமும் உன் இருதயத்தினுடைய உத்தமத்தினிமித்தமும் நீ அவர்கள் தேசத்தைச் சுதந்தரிக்கும்படி பிரவேசிப்பதில்லை; அந்த ஜாதிகளுடைய ஆகாமியத்தினிமித்தமாகவும், ஆபிரகாம் ஈசாக்கு யாக்கோபு என்னும் உன் பிதாக்களுக்குக் கர்த்தர் ஆணையிட்டுச் சொன்ன வார்த்தையை நிறைவேற்றும்படியாகவும், உன் தேவனாகிய கர்த்தர் அவர்களை உனக்கு முன்பாகத் துரத்திவிடுகி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ன் நீதியினிமித்தமும் உன் இருதயத்தினுடைய உத்தமத்தினிமித்தமும் நீ அவர்கள் தேசத்தைச் சுதந்தரிக்கும்படி பிரவேசிப்பதில்லை; அந்த ஜாதிகளுடைய ஆகாமியத்தினிமித்தமாகவும், ஆபிரகாம் ஈசாக்கு யாக்கோபு என்னும் உன் பிதாக்களுக்குக் கர்த்தர் ஆணையிட்டுச் சொன்ன வார்த்தையை நிறைவேற்றும்படியாகவும், உன் தேவனாகிய கர்த்தர் அவர்களை உனக்கு முன்பாகத் துரத்திவிடுகி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ன் நீதியினிமித்தமும் உன் இருதயத்தினுடைய உத்தமத்தினிமித்தமும் நீ அவர்கள் தேசத்தைச் சுதந்தரிக்கும்படி பிரவேசிப்பதில்லை; அந்த ஜாதிகளுடைய ஆகாமியத்தினிமித்தமாகவும், ஆபிரகாம் ஈசாக்கு யாக்கோபு என்னும் உன் பிதாக்களுக்குக் கர்த்தர் ஆணையிட்டுச் சொன்ன வார்த்தையை நிறைவேற்றும்படியாகவும், உன் தேவனாகிய கர்த்தர் அவர்களை உனக்கு முன்பாகத் துரத்திவிடுகி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ன் நீதியினிமித்தமும் உன் இருதயத்தினுடைய உத்தமத்தினிமித்தமும் நீ அவர்கள் தேசத்தைச் சுதந்தரிக்கும்படி பிரவேசிப்பதில்லை; அந்த ஜாதிகளுடைய ஆகாமியத்தினிமித்தமாகவும், ஆபிரகாம் ஈசாக்கு யாக்கோபு என்னும் உன் பிதாக்களுக்குக் கர்த்தர் ஆணையிட்டுச் சொன்ன வார்த்தையை நிறைவேற்றும்படியாகவும், உன் தேவனாகிய கர்த்தர் அவர்களை உனக்கு முன்பாகத் துரத்திவிடுகி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 உன் நீதியினிமித்தம் உன் தேவனாகிய கர்த்தர் உனக்கு அந்த நல்ல தேசத்தைச் சுதந்தரிக்கக்கொடார் என்பதை அறியக்கடவாய்; நீ வணங்காக் கழுத்துள்ள ஜன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 உன் நீதியினிமித்தம் உன் தேவனாகிய கர்த்தர் உனக்கு அந்த நல்ல தேசத்தைச் சுதந்தரிக்கக்கொடார் என்பதை அறியக்கடவாய்; நீ வணங்காக் கழுத்துள்ள ஜன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 வனாந்தரத்தில் உன் தேவனாகிய கர்த்தருக்குக் கடுங்கோபம் உண்டாக்கினதை நினை, அதை மறவாயாக; நீங்கள் எகிப்து தேசத்திலிருந்து புறப்பட்ட நாள் முதல், இவ்விடத்தில் வந்து சேருமட்டும், கர்த்தருக்கு விரோதமாய்க் கலகம்பண்ணினீ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 வனாந்தரத்தில் உன் தேவனாகிய கர்த்தருக்குக் கடுங்கோபம் உண்டாக்கினதை நினை, அதை மறவாயாக; நீங்கள் எகிப்து தேசத்திலிருந்து புறப்பட்ட நாள் முதல், இவ்விடத்தில் வந்து சேருமட்டும், கர்த்தருக்கு விரோதமாய்க் கலகம்பண்ணினீ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ே, கேள்: நீ இப்பொழுது யோர்தானைக் கடந்து, உன்னிலும் ஜனம் பெருத்ததும் பலத்ததுமான ஜாதிகளைத் துரத்தி, வானத்தையளாவிய மதில் சூழ்ந்த பெரிய பட்டணங்களைப் பிடித்து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 வனாந்தரத்தில் உன் தேவனாகிய கர்த்தருக்குக் கடுங்கோபம் உண்டாக்கினதை நினை, அதை மறவாயாக; நீங்கள் எகிப்து தேசத்திலிருந்து புறப்பட்ட நாள் முதல், இவ்விடத்தில் வந்து சேருமட்டும், கர்த்தருக்கு விரோதமாய்க் கலகம்பண்ணினீ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ஓரேபிலும் நீங்கள் கர்த்தருக்குக் கடுங்கோபம் உண்டாக்கினதினால், கர்த்தர் உங்களை அழிக்கத்தக்கதான உக்கிரங்கொண்ட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ஓரேபிலும் நீங்கள் கர்த்தருக்குக் கடுங்கோபம் உண்டாக்கினதினால், கர்த்தர் உங்களை அழிக்கத்தக்கதான உக்கிரங்கொண்ட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ர் உங்களோடே பண்ணின உடன்படிக்கைப் பலகைகளாகிய கற்பலகைகளைப் பெற்றுக்கொள்ளும்படி நான் மலையில் ஏறினபோது, நாற்பதுநாள் இரவும் பகலும் மலையில் தங்கி அப்பம் புசியாமலும் தண்ணீர் குடியாமலும் இருந்த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ர் உங்களோடே பண்ணின உடன்படிக்கைப் பலகைகளாகிய கற்பலகைகளைப் பெற்றுக்கொள்ளும்படி நான் மலையில் ஏறினபோது, நாற்பதுநாள் இரவும் பகலும் மலையில் தங்கி அப்பம் புசியாமலும் தண்ணீர் குடியாமலும் இருந்த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தேவனுடைய விரலினால் எழுதியிருந்த இரண்டு கற்பலகைகளைக் கர்த்தர் என்னிடத்தில் ஒப்புக்கொடுத்தார்; சபை கூடியிருந்த நாளில் கர்த்தர் மலையிலே அக்கினியின் நடுவிலிருந்து உங்களுடனே பேசின வார்த்தைகளின்படியே அவைகளில் எழுதியிருந்த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தேவனுடைய விரலினால் எழுதியிருந்த இரண்டு கற்பலகைகளைக் கர்த்தர் என்னிடத்தில் ஒப்புக்கொடுத்தார்; சபை கூடியிருந்த நாளில் கர்த்தர் மலையிலே அக்கினியின் நடுவிலிருந்து உங்களுடனே பேசின வார்த்தைகளின்படியே அவைகளில் எழுதியிருந்த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ரவும் பகலும் நாற்பதுநாள் முடிந்து, கர்த்தர் எனக்கு அந்த உடன்படிக்கையின் இரண்டு கற்பலகைகளைக் கொடுக்கிறபோது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ரவும் பகலும் நாற்பதுநாள் முடிந்து, கர்த்தர் எனக்கு அந்த உடன்படிக்கையின் இரண்டு கற்பலகைகளைக் கொடுக்கிறபோது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ர் என்னை நோக்கி: நீ எழுந்து, சீக்கிரமாய் இவ்விடம் விட்டு, இறங்கிப்போ; நீ எகிப்திலிருந்து அழைத்துக்கொண்டுவந்த உன் ஜனங்கள் தங்களைக் கெடுத்துக்கொண்டார்கள்; நான் அவர்களுக்கு விதித்த வழியை அவர்கள் சீக்கிரமாக விட்டு விலகி, வார்ப்பிக்கப்பட்ட விக்கிரகத்தைத் தங்களுக்காக உண்டாக்கினார்கள் என்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ே, கேள்: நீ இப்பொழுது யோர்தானைக் கடந்து, உன்னிலும் ஜனம் பெருத்ததும் பலத்ததுமான ஜாதிகளைத் துரத்தி, வானத்தையளாவிய மதில் சூழ்ந்த பெரிய பட்டணங்களைப் பிடித்த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ர் என்னை நோக்கி: நீ எழுந்து, சீக்கிரமாய் இவ்விடம் விட்டு, இறங்கிப்போ; நீ எகிப்திலிருந்து அழைத்துக்கொண்டுவந்த உன் ஜனங்கள் தங்களைக் கெடுத்துக்கொண்டார்கள்; நான் அவர்களுக்கு விதித்த வழியை அவர்கள் சீக்கிரமாக விட்டு விலகி, வார்ப்பிக்கப்பட்ட விக்கிரகத்தைத் தங்களுக்காக உண்டாக்கினார்கள் என்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ர் என்னை நோக்கி: நீ எழுந்து, சீக்கிரமாய் இவ்விடம் விட்டு, இறங்கிப்போ; நீ எகிப்திலிருந்து அழைத்துக்கொண்டுவந்த உன் ஜனங்கள் தங்களைக் கெடுத்துக்கொண்டார்கள்; நான் அவர்களுக்கு விதித்த வழியை அவர்கள் சீக்கிரமாக விட்டு விலகி, வார்ப்பிக்கப்பட்ட விக்கிரகத்தைத் தங்களுக்காக உண்டாக்கினார்கள்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னும் கர்த்தர் என்னை நோக்கி: இந்த ஜனங்களைப் பார்த்தேன்; அது வணங்காக் கழுத்துள்ள ஜன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, நான் அவர்களை அழித்து, அவர்கள் பேரை வானத்தின்கீழ் அற்றுப்போகப்பண்ணும்படி, நீ என்னை விட்டுவிடு; அவர்களைப்பார்க்கிலும் உன்னைப் பலத்ததும் ஜனம் பெருத்ததுமான ஜாதியாக்குவேன் என்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, நான் அவர்களை அழித்து, அவர்கள் பேரை வானத்தின்கீழ் அற்றுப்போகப்பண்ணும்படி, நீ என்னை விட்டுவிடு; அவர்களைப்பார்க்கிலும் உன்னைப் பலத்ததும் ஜனம் பெருத்ததுமான ஜாதியாக்குவேன் என்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நான் திரும்பி மலையிலிருந்து இறங்கினேன், மலையானது அக்கினி பற்றி எரிந்துகொண்டிருந்தது; உடன்படிக்கையின் இரண்டு பலகைகளும் என் இரண்டு கைகளிலும் இருந்த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நான் திரும்பி மலையிலிருந்து இறங்கினேன், மலையானது அக்கினி பற்றி எரிந்துகொண்டிருந்தது; உடன்படிக்கையின் இரண்டு பலகைகளும் என் இரண்டு கைகளிலும் இருந்த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பார்த்தபோது, நீங்கள் உங்கள் தேவனாகிய கர்த்தருக்கு விரோதமாகப் பாவஞ்செய்து, வார்ப்பிக்கப்பட்ட கன்றுக்குட்டியை உங்களுக்கு உண்டாக்கி, கர்த்தர் உங்களுக்கு விதித்த வழியைச் சீக்கிரமாய் விட்டு விலகினதைக் கண்ட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பார்த்தபோது, நீங்கள் உங்கள் தேவனாகிய கர்த்தருக்கு விரோதமாகப் பாவஞ்செய்து, வார்ப்பிக்கப்பட்ட கன்றுக்குட்டியை உங்களுக்கு உண்டாக்கி, கர்த்தர் உங்களுக்கு விதித்த வழியைச் சீக்கிரமாய் விட்டு விலகினதைக் கண்ட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நான் என் இரண்டு கைகளிலும் இருந்த அந்த இரண்டு பலகைகளையும் ஓங்கி எறிந்து, அவைகளை உங்கள் கண்களுக்கு முன்பாக உடைத்துப்போட்ட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ஏனாக்கின் புத்திரராகிய பெரியவர்களும் நெடியவர்களுமான ஜனங்களைத் துரத்திவிடப்போகிறாய்: இவர்கள் செய்தியை நீ அறிந்து, ஏனாக் புத்திரருக்கு முன்பாக நிற்பவன் யார் என்று சொல்லப்படுவதை நீ கேட்டிருக்கிறாய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ைக் கோபப்படுத்துவதற்கு நீங்கள் அவருடைய சமுகத்தில் பொல்லாப்புச் செய்து நடப்பித்த உங்களுடைய சகல பாவங்கள் நிமித்தமும், நான் கர்த்தருக்கு முன்பாக முன்போலும் இரவும் பகலும் நாற்பதுநாள் விழுந்துகிடந்தேன்; நான் அப்பம் புசிக்கவுமில்லை, தண்ணீர் குடிக்கவுமில்லை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ைக் கோபப்படுத்துவதற்கு நீங்கள் அவருடைய சமுகத்தில் பொல்லாப்புச் செய்து நடப்பித்த உங்களுடைய சகல பாவங்கள் நிமித்தமும், நான் கர்த்தருக்கு முன்பாக முன்போலும் இரவும் பகலும் நாற்பதுநாள் விழுந்துகிடந்தேன்; நான் அப்பம் புசிக்கவுமில்லை, தண்ணீர் குடிக்கவுமில்லை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ைக் கோபப்படுத்துவதற்கு நீங்கள் அவருடைய சமுகத்தில் பொல்லாப்புச் செய்து நடப்பித்த உங்களுடைய சகல பாவங்கள் நிமித்தமும், நான் கர்த்தருக்கு முன்பாக முன்போலும் இரவும் பகலும் நாற்பதுநாள் விழுந்துகிடந்தேன்; நான் அப்பம் புசிக்கவுமில்லை, தண்ணீர் குடிக்கவுமில்லை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ர்த்தர் உங்களை அழிக்கும்படி உங்கள்மேல் கொண்டிருந்த கோபத்திற்கும் உக்கிரத்திற்கும் பயந்திருந்தேன்; கர்த்தர் அந்த முறையும் என் மன்றாட்டைக் கேட்ட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ர்த்தர் உங்களை அழிக்கும்படி உங்கள்மேல் கொண்டிருந்த கோபத்திற்கும் உக்கிரத்திற்கும் பயந்திருந்தேன்; கர்த்தர் அந்த முறையும் என் மன்றாட்டைக் கேட்ட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ரோன்மேலும் கர்த்தர் மிகவும் கோபங்கொண்டு, அவனை அழிக்கவேண்டுமென்றிருந்தார்; அப்பொழுது ஆரோனுக்காகவும் விண்ணப்பம்பண்ணினே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ரோன்மேலும் கர்த்தர் மிகவும் கோபங்கொண்டு, அவனை அழிக்கவேண்டுமென்றிருந்தார்; அப்பொழுது ஆரோனுக்காகவும் விண்ணப்பம்பண்ணினே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ங்கள் பாவக்கிரியையாகிய அந்தக் கன்றுக்குட்டியை நான் எடுத்து அக்கினியில் எரித்து, அதை நொறுக்கி, தூளாய்ப்போகுமட்டும் அரைத்து, அந்தத் தூளை மலையிலிருந்து ஓடுகிற ஆற்றிலே போட்டுவிட்டே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ங்கள் பாவக்கிரியையாகிய அந்தக் கன்றுக்குட்டியை நான் எடுத்து அக்கினியில் எரித்து, அதை நொறுக்கி, தூளாய்ப்போகுமட்டும் அரைத்து, அந்தத் தூளை மலையிலிருந்து ஓடுகிற ஆற்றிலே போட்டுவிட்டே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பேராவிலும், மாசாவிலும், கிப்ரோத் அத்தாவாவிலும் கர்த்தருக்குக் கடுங்கோபம் உண்டாக்கினீ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ஏனாக்கின் புத்திரராகிய பெரியவர்களும் நெடியவர்களுமான ஜனங்களைத் துரத்திவிடப்போகிறாய்: இவர்கள் செய்தியை நீ அறிந்து, ஏனாக் புத்திரருக்கு முன்பாக நிற்பவன் யார் என்று சொல்லப்படுவதை நீ கேட்டிருக்கிறாய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ீங்கள் போய், நான் உங்களுக்குக் கொடுத்த தேசத்தைச் சுதந்தரித்துக்கொள்ளுங்கள் என்று கர்த்தர் காதேஸ்பர்னேயாவிலிருந்து உங்களை அனுப்புகையிலும், நீங்கள் உங்கள் தேவனாகிய கர்த்தரை விசுவாசியாமலும், அவருடைய சத்தத்துக்குச் செவிகொடாமலும், அவருடைய வாக்குக்கு விரோதமாய்க் கலகம்பண்ணினீ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ீங்கள் போய், நான் உங்களுக்குக் கொடுத்த தேசத்தைச் சுதந்தரித்துக்கொள்ளுங்கள் என்று கர்த்தர் காதேஸ்பர்னேயாவிலிருந்து உங்களை அனுப்புகையிலும், நீங்கள் உங்கள் தேவனாகிய கர்த்தரை விசுவாசியாமலும், அவருடைய சத்தத்துக்குச் செவிகொடாமலும், அவருடைய வாக்குக்கு விரோதமாய்க் கலகம்பண்ணினீ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ீங்கள் போய், நான் உங்களுக்குக் கொடுத்த தேசத்தைச் சுதந்தரித்துக்கொள்ளுங்கள் என்று கர்த்தர் காதேஸ்பர்னேயாவிலிருந்து உங்களை அனுப்புகையிலும், நீங்கள் உங்கள் தேவனாகிய கர்த்தரை விசுவாசியாமலும், அவருடைய சத்தத்துக்குச் செவிகொடாமலும், அவருடைய வாக்குக்கு விரோதமாய்க் கலகம்பண்ணினீ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ான் உங்களை அறிந்த நாள்முதற்கொண்டு, நீங்கள் கர்த்தருக்கு விரோதமாகக் கலகம்பண்ணுகிறவர்களாயிருந்தீ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ர்த்தர் உங்களை அழிப்பேன் என்று சொன்னபடியினால், நான் முன்போல் கர்த்தரின் சமுகத்தில் இரவும் பகலும் நாற்பதுநாள் விழுந்துகிடந்தேன்; அப்பொழுது நான் கர்த்தரை நோக்கிப் பண்ணின விண்ணப்பமாவது: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ர்த்தர் உங்களை அழிப்பேன் என்று சொன்னபடியினால், நான் முன்போல் கர்த்தரின் சமுகத்தில் இரவும் பகலும் நாற்பதுநாள் விழுந்துகிடந்தேன்; அப்பொழுது நான் கர்த்தரை நோக்கிப் பண்ணின விண்ணப்பமாவது: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ர்த்தராகிய ஆண்டவரே, தேவரீர் உம்முடைய மகத்துவத்தினாலே மீட்டு, பலத்த கையினால் எகிப்திலிருந்து கொண்டுவந்த உமது ஜனத்தையும், உமது சுதந்தரத்தையும் அழிக்காதிருப்பீராக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ர்த்தராகிய ஆண்டவரே, தேவரீர் உம்முடைய மகத்துவத்தினாலே மீட்டு, பலத்த கையினால் எகிப்திலிருந்து கொண்டுவந்த உமது ஜனத்தையும், உமது சுதந்தரத்தையும் அழிக்காதிருப்பீராக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கர்த்தர் அவர்களுக்கு வாக்குத்தத்தம்பண்ணியிருந்த தேசத்தில் அவர்களைப் பிரவேசிக்கப்பண்ணக் கூடாமற்போனபடியினாலும், அவர்களை வெறுத்தபடியினாலும், அவர்களை வனாந்தரத்தில் கொன்றுபோடும்படிக்கே கொண்டுவந்தார் என்று நாங்கள் விட்டுப் புறப்படும்படி நீர் செய்த தேசத்தின் குடிகள் சொல்லாதபடிக்கு,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கர்த்தர் அவர்களுக்கு வாக்குத்தத்தம்பண்ணியிருந்த தேசத்தில் அவர்களைப் பிரவேசிக்கப்பண்ணக் கூடாமற்போனபடியினாலும், அவர்களை வெறுத்தபடியினாலும், அவர்களை வனாந்தரத்தில் கொன்றுபோடும்படிக்கே கொண்டுவந்தார் என்று நாங்கள் விட்டுப் புறப்படும்படி நீர் செய்த தேசத்தின் குடிகள் சொல்லாதபடிக்கு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ன் தேவனாகிய கர்த்தர் உனக்கு முன்பாகக் கடந்துபோகிறவர் என்பதை இன்று அறியக்கடவாய்; அவர் பட்சிக்கிற அக்கினியைப்போல அவர்களை அழிப்பார்; அவர்களை உனக்கு முன்பாக விழப்பண்ணுவார்; இவ்விதமாய்க் கர்த்தர் உனக்குச் சொன்னபடியே, நீ அவர்களைச் சீக்கிரமாய்த் துரத்தி, அவர்களை அழிப்பாய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கர்த்தர் அவர்களுக்கு வாக்குத்தத்தம்பண்ணியிருந்த தேசத்தில் அவர்களைப் பிரவேசிக்கப்பண்ணக் கூடாமற்போனபடியினாலும், அவர்களை வெறுத்தபடியினாலும், அவர்களை வனாந்தரத்தில் கொன்றுபோடும்படிக்கே கொண்டுவந்தார் என்று நாங்கள் விட்டுப் புறப்படும்படி நீர் செய்த தேசத்தின் குடிகள் சொல்லாதபடிக்கு,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ேவரீர் இந்த ஜனங்களின் முரட்டாட்டத்தையும், இவர்கள் ஆகாமியத்தையும், இவர்கள் பாவத்தையும் பாராமல், உமது தாசராகிய ஆபிரகாம் ஈசாக்கு யாக்கோபு என்பவர்களை நினைத்தருளும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ீர் உமது மகா பலத்தினாலும், ஓங்கிய புயத்தினாலும் புறப்படப்பண்ணின இவர்கள் உமது ஜனமும் உமது சுதந்தரமுமாயிருக்கிறார்களே என்று விண்ணப்பம்பண்ணினே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ீர் உமது மகா பலத்தினாலும், ஓங்கிய புயத்தினாலும் புறப்படப்பண்ணின இவர்கள் உமது ஜனமும் உமது சுதந்தரமுமாயிருக்கிறார்களே என்று விண்ணப்பம்பண்ணின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ன் தேவனாகிய கர்த்தர் உனக்கு முன்பாகக் கடந்துபோகிறவர் என்பதை இன்று அறியக்கடவாய்; அவர் பட்சிக்கிற அக்கினியைப்போல அவர்களை அழிப்பார்; அவர்களை உனக்கு முன்பாக விழப்பண்ணுவார்; இவ்விதமாய்க் கர்த்தர் உனக்குச் சொன்னபடியே, நீ அவர்களைச் சீக்கிரமாய்த் துரத்தி, அவர்களை அழிப்பாய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ன் தேவனாகிய கர்த்தர் உனக்கு முன்பாகக் கடந்துபோகிறவர் என்பதை இன்று அறியக்கடவாய்; அவர் பட்சிக்கிற அக்கினியைப்போல அவர்களை அழிப்பார்; அவர்களை உனக்கு முன்பாக விழப்பண்ணுவார்; இவ்விதமாய்க் கர்த்தர் உனக்குச் சொன்னபடியே, நீ அவர்களைச் சீக்கிரமாய்த் துரத்தி, அவர்களை அழிப்பாய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ன் தேவனாகிய கர்த்தர் அவர்களை உனக்கு முன்பாகத்துரத்துகையில், நீ உன் இருதயத்திலே: என் நீதியினிமித்தம் இந்த தேசத்தைச் சுதந்தரித்துக்கொள்ளும்படி கர்த்தர் என்னை அழைத்துவந்தார் என்று சொல்லாயாக; அந்த ஜாதிகளுடைய ஆகாமியத்தினிமித்தமே கர்த்தர் அவர்களை உனக்கு முன்பாகத் துரத்தி விடுகி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ൈവശമാക്കുവാൻ യഹോവ എന്നെ കൊണ്ടുവന്നു എന്നു നിന്റെ ഹൃദയത്തിൽ പറയരുതു; ആ ജാതിയുടെ ദുഷ്ടതനിമിത്തമത്ര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ഹോവ അവരെ നിന്റെ മുമ്പിൽനിന്നു നീക്കിക്കളയുന്ന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നീ അവരുടെ ദേശം കൈവശമാക്കുവാൻ ചെല്ലുന്നതു നിന്റെ നീതിനിമിത്തവും നിന്റെ ഹൃദയപരമാർത്ഥംനിമിത്തവ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ല്ല, ആ ജാതിയുടെ ദുഷ്ടതനിമിത്തവും അബ്രാഹാം, യിസ്ഹാക്, യാക്കോബ് എന്ന നിന്റെ പിതാക്കന്മാരോടു യഹോ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ത്യം ചെയ്ത വചനം നിവർത്തിക്കേണ്ടതിന്നും അത്രേ നിന്റെ ദൈവമായ യഹോവ അവരെ നിന്റെ മുമ്പിൽന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ീക്കിക്കളയുന്ന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ആകയാൽ നിന്റെ ദൈവമായ യഹോവ നിനക്കു ആ നല്ലദേശം അവകാശമായി തരുന്നതു നിന്റെ നീതിനിമിത്തം അല്ലെ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റിഞ്ഞുകൊൾക; നീ ദുശ്ശാഠ്യമുള്ള ജനമല്ല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നീ മരുഭൂമിയിൽവെച്ചു നിന്റെ ദൈവമായ യഹോവയെ കോപിപ്പിച്ചു എന്നു ഓർക്ക; മറന്നുകളയരുത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ിസ്രയീംദേശത്തുനിന്നു പുറപ്പെട്ട നാൾമുതൽ ഈ സ്ഥലത്തു വന്നതുവരെയും നിങ്ങൾ യഹോവയോ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യിസ്രായേലേ, കേൾക്ക; നീ ഇന്നു യോർദ്ദാൻ കടന്നു നിന്നെക്കാൾ വലിപ്പവും ബലവുമുള്ള ജാതികള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സരിക്കുന്നവര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ഹോരേബിലും നിങ്ങൾ യഹോവയെ കോപിപ്പിച്ചു; അതുകൊണ്ടു യഹോവ നിങ്ങളെ നശിപ്പിപ്പാൻ വിചാരിക്കുംവണ്ണ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ളോടു കോ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യഹോവ നിങ്ങളോടു ചെയ്ത നിയമത്തിന്റെ പലകകളായ കല്പലകകളെ വാങ്ങുവാൻ ഞാൻ പർവ്വതത്തിൽകയറി നാല്പതു രാവ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ാല്പതു പകലും പർവ്വതത്തിൽ താമസിച്ചു: ഞാൻ ആഹാരം കഴിക്കയോ വെള്ളം കുടിക്കയോ ചെയ്ത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ദൈവത്തിന്റെ വിരൽകൊണ്ടു എഴുതിയ രണ്ടു കല്പലക യഹോവ എന്റെ പക്കൽ തന്നു; മഹായോഗം ഉണ്ടായിരുന്ന നാള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ഹോവ പർവ്വതത്തിൽവെച്ചു തീയുടെ നടുവിൽനിന്നു നിങ്ങളോടു അരുളിച്ചെയ്ത സകലവചനങ്ങളും അവയിൽ എഴുതി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നാല്പതു രാവും നാല്പതു പകലും കഴിഞ്ഞപ്പോഴായിരുന്നു യഹോവ എന്റെ പക്കൽ നിയമത്തിന്റെ പലകകളായ ആ രണ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ല്പലക തന്ന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അപ്പോൾ യഹോവ എന്നോടു: നീ എഴുന്നേറ്റു ക്ഷണത്തിൽ ഇവിടെനിന്നു ഇറങ്ങിച്ചെല്ലുക; നീ മിസ്രയീമിൽന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കാശത്തോളം ഉയർന്ന മതിലുള്ള വലിയ പട്ടണങ്ങള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ണ്ടുവന്ന നിന്റെ ജനം തങ്ങളെത്തന്നേ വഷളാക്കി, ഞാൻ അവരോടു കല്പിച്ച വഴി വേഗത്തിൽ വിട്ടുമാറി ഒര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ഗ്രഹം വാർത്തുണ്ടാക്കിയിരിക്കുന്നു എന്നു കല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ഞാൻ ഈ ജനത്തെ ദുശ്ശാഠ്യമുള്ള ജനം എന്നു കാണു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എന്നെ വിടുക; ഞാൻ അവരെ നശിപ്പിച്ചു അവരുടെ പേർ ആകാശത്തിൻ കീഴിൽനിന്നു മായിച്ചുകളയും; നിന്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രെക്കാൾ ബലവും വലിപ്പവുമുള്ള ജാതിയാക്കും എന്നും യഹോവ എന്നോടു അരുളിച്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അങ്ങനെ ഞാൻ തിരിഞ്ഞു പർവ്വതത്തിൽനിന്നു ഇറങ്ങി; പർവ്വതം തീ കാളിക്കത്തുകയായിരുന്നു; നിയമത്ത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ലക രണ്ടും എന്റെ രണ്ടു കയ്യിലും ഉണ്ട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ഞാൻ നോക്കിയാറെ നിങ്ങൾ നിങ്ങളുടെ ദൈവമായ യഹോവയോടു പാപംചെയ്തു ഒരു കാളക്കുട്ടിയെ വാർത്തുണ്ടാക്ക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ഹോവ നിങ്ങളോടു കല്പിച്ച വഴി വേഗത്തിൽ വിട്ടുമാറിയിരുന്നതു കണ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അപ്പോൾ ഞാൻ പലക രണ്ടും എന്റെ രണ്ടുകയ്യിൽനിന്നു നിങ്ങൾ കാൺകെ എറിഞ്ഞു ഉടെച്ചുകള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വലിപ്പവും പൊക്കവുമുള്ള അനാക്യരെന്ന ജാതിയെയും അടക്കുവാൻ പോകുന്നു; നീ അവരെ അറിയുന്നുവല്ല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പിന്നെ യഹോവയെ കോപിപ്പിപ്പാൻ തക്കവണ്ണം നിങ്ങൾ അവന്നു അനിഷ്ടമായി പ്രവർത്തിച്ച നിങ്ങള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കലപാപങ്ങളും നിമിത്തം ഞാൻ യഹോവയുടെ സന്നിധിയിൽ മുമ്പിലത്തെപ്പോലെ നാല്പതു രാവും നാല്പതു പകലും വീണ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ിടന്നു; ഞാൻ ആഹാരം കഴിക്കയോ വെള്ളം കുടിക്കയോ ചെയ്ത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യഹോവ നിങ്ങളെ നശിപ്പിക്കുമാറു നിങ്ങളുടെ നേരെ കോപിച്ച കോപവും ക്രോധവും ഞാൻ ഭയപ്പെട്ടു; എന്നാൽ യഹോ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 പ്രാവശ്യവും എന്റെ അപേക്ഷ കേട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അഹരോനെ നശിപ്പിക്കുമാറു അവന്റെ നേരെയും യഹോവ ഏറ്റവും കോപിച്ചു; എന്നാൽ ഞാൻ അന്നു അഹരോന്നു വേണ്ടി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പേക്ഷ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നിങ്ങൾ ഉണ്ടാക്കിയ നിങ്ങളുടെ പാപമായ കാളക്കുട്ടിയെ ഞാൻ എടുത്തു തീയിൽ ഇട്ടു ചുട്ടുനന്നായി അരെച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േരിയ പൊടിയാക്കി പൊടി പർവ്വതത്തിൽനിന്നു ഇറങ്ങുന്ന തോട്ടിൽ ഇട്ടുകള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തബേരയിലും മസ്സയിലും കിബ്രോത്ത്-ഹത്താവയിലുംവെച്ചു നിങ്ങൾ യഹോവയെ കോപിപ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നാക്യരുടെ മുമ്പാകെ നിൽക്കാകുന്നവൻ ആർ എന്നിങ്ങനെയുള്ള ചൊല്ലു നീ കേട്ട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നിങ്ങൾ ചെന്നു ഞാൻ നിങ്ങൾക്കു തന്നിട്ടുള്ള ദേശം കൈവശമാക്കുവിൻ എന്നു കല്പിച്ചു യഹോവ നിങ്ങള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ാദേശ്--ബർന്നേയയിൽനിന്നു അയച്ചപ്പോഴും നിങ്ങൾ നിങ്ങളുടെ ദൈവമായ യഹോവയുടെ കല്പനയോടു മറുത്തു; അവ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ശ്വസിച്ചില്ല; അവന്റെ വാക്കു അനുസരിച്ചതുമ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ഞാൻ നിങ്ങളെ അറിഞ്ഞ നാൾമുതൽ നിങ്ങൾ യഹോവയോടു മത്സരികളായ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യഹോവ നിങ്ങളെ നശിപ്പിക്കുമെന്നു അരുളിച്ചെയ്തിരുന്നതുകൊണ്ടു ഞാൻ യഹോവയുടെ സന്നിധിയിൽ നാല്പതു രാവ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ാല്പതു പകലും വീണുകിട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ഞാൻ യഹോവയോടു അപേക്ഷിച്ചുപറഞ്ഞതു: കർത്താവായ യഹോവേ, നിന്റെ മഹത്വംകൊണ്ടു നീ വീണ്ടെടുത്തു ബലമുള്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യ്യാൽ മിസ്രയീമിൽനിന്നു കൊണ്ടുവന്ന നിന്റെ ജനത്തെയും നിന്റെ അവകാശത്തെയും നശിപ്പിക്കരുത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അബ്രാഹാം, യിസ്ഹാക്, യാക്കോബ് എന്ന നിന്റെ ദാസന്മാരെ ഓർക്കേണമേ; താൻ അവർക്കു വാഗ്ദത്തം ചെയ്തിരുന്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േശത്തു അവരെ എത്തിപ്പാൻ യഹോവെക്കു കഴിയായ്കകൊണ്ടും അവൻ അവരെ പകെച്ചതുകൊണ്ടും അവരെ കൊണ്ടുപോ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എന്നാൽ നിന്റെ ദൈവമായ യഹോവ ദഹിപ്പിക്കുന്ന അഗ്നിയായി നിനക്കു മുമ്പിൽ കടന്നുപോകുന്നു എന്നു നീ ഇ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രുഭൂമിയിൽവെച്ചു കൊന്നുകളഞ്ഞു എന്നു നീ ഞങ്ങളെ വിടുവിച്ചു കൊണ്ടുപോന്ന ദേശക്കാർ പറയാതിരിപ്പ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ഈ ജനത്തിന്റെ ശഠതയും അവരുടെ അകൃത്യവും പാപവും നോക്കരുത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അവർ നിന്റെ മഹാബലംകൊണ്ടും നീട്ടിയ ഭുജംകൊണ്ടും നീ പുറപ്പെടുവിച്ചു കൊണ്ടുവന്ന നിന്റെ ജനവും ന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കാശവും അ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റിഞ്ഞുകൊൾക. അവൻ അവരെ നശിപ്പിക്കയും നിന്റെ മുമ്പിൽ താഴ്ത്തുകയും ചെയ്യും; അങ്ങനെ യഹോവ നിന്നോ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രുളിച്ചെയ്തതുപോലെ നീ അവരെ നീക്കിക്കളകയും ക്ഷണത്തിൽ നശിപ്പിക്കയും ചെയ്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നിന്റെ ദൈവമായ യഹോവ അവരെ നിന്റെ മുമ്പിൽനിന്നു നീക്കിക്കളഞ്ഞശേഷം: എന്റെ നീതിനിമിത്തം ഈ ദേശ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2026-09-07T03:55:52Z</dcterms:created>
  <dcterms:modified xsi:type="dcterms:W3CDTF">2026-09-07T03:55:52Z</dcterms:modified>
  <dc:title>ആവർത്തനം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