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நேரியாவின் குமாரனாகிய பாருக்கை அழைத்தான்; பாருக்கு என்பவன் கர்த்தர் எரேமியாவுடனே சொல்லிவந்த எல்லா வார்த்தைகளையும் அவன் வாய் சொல்ல ஒரு புஸ்தகச் சுருளில் எழுத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எரேமியா பாருக்கை நோக்கி: நான் அடைக்கப்பட்டவன்; நான் கர்த்தருடைய ஆலயத்துக்குள் பிரவேசிக்கக் கூ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ேளை அவர்கள் கர்த்தருடைய முகத்துக்கு முன்பாகப் பணிந்து விண்ணப்பம்பண்ணி, அவரவர் தங்கள் பொல்லாத வழியை விட்டுத் திரும்புவார்கள்; கர்த்தர் இந்த ஜனத்துக்கு விரோதமாகக் கூறியிருக்கிற கோபமும் உக்கிரமும் பெரியது என்று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ேளை அவர்கள் கர்த்தருடைய முகத்துக்கு முன்பாகப் பணிந்து விண்ணப்பம்பண்ணி, அவரவர் தங்கள் பொல்லாத வழியை விட்டுத் திரும்புவார்கள்; கர்த்தர் இந்த ஜனத்துக்கு விரோதமாகக் கூறியிருக்கிற கோபமும் உக்கிரமும் பெரியது என்று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நேரியாவின் குமாரனாகிய பாருக்கு அந்தப் புஸ்தகத்தில், கர்த்தருடைய ஆலயத்தில், கர்த்தருடைய வார்த்தைகளை வாசிக்கும்படி எரேமியா தீர்க்கதரிசி தனக்குக் கற்பித்தபடியெல்லாம் செய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நேரியாவின் குமாரனாகிய பாருக்கு அந்தப் புஸ்தகத்தில், கர்த்தருடைய ஆலயத்தில், கர்த்தருடைய வார்த்தைகளை வாசிக்கும்படி எரேமியா தீர்க்கதரிசி தனக்குக் கற்பித்தபடியெல்லாம் செய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கர்த்தரால் எரேமியாவுக்கு உண்டான வார்த்தை என்னவென்றால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ானுடைய குமாரனாகிய கெமரியாவின் மகன் மிகாயா அந்தப் புஸ்தகத்திலுள்ள கர்த்தருடைய வார்த்தைகளையெல்லாம் வாசிக்கக் கேட்டபோ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ானுடைய குமாரனாகிய கெமரியாவின் மகன் மிகாயா அந்தப் புஸ்தகத்திலுள்ள கர்த்தருடைய வார்த்தைகளையெல்லாம் வாசிக்கக் கேட்ட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கர்த்தரால் எரேமியாவுக்கு உண்டான வார்த்தை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ருக்கு ஜனத்தின் செவிகள் கேட்கப் புஸ்தகத்திலுள்ளவைகளை வாசிக்கையில், தான் கேட்ட எல்லா வார்த்தைகளையும் மிகாயா அவர்களுக்குத் தெரிவ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ருக்கு ஜனத்தின் செவிகள் கேட்கப் புஸ்தகத்திலுள்ளவைகளை வாசிக்கையில், தான் கேட்ட எல்லா வார்த்தைகளையும் மிகாயா அவர்களுக்குத் தெரிவ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வனை நோக்கி: நீ உட்கார்ந்துகொண்டு, நாங்கள் கேட்க வாசியென்றார்கள்; அவர்கள் கேட்க வாச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எல்லா வார்த்தைகளையும் கேட்கையில் பயமுற்றவர்களாய் ஒருவரையொருவர் பார்த்து, பாருக்கை நோக்கி: இந்த எல்லா வார்த்தைகளையும் ராஜாவுக்கு நிச்சயமாய் அறிவிப்போ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எல்லா வார்த்தைகளையும் கேட்கையில் பயமுற்றவர்களாய் ஒருவரையொருவர் பார்த்து, பாருக்கை நோக்கி: இந்த எல்லா வார்த்தைகளையும் ராஜாவுக்கு நிச்சயமாய் அறிவிப்போ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வாய் சொல்ல, நீ இந்த வார்த்தைகளையெல்லாம் எவ்விதமாய் எழுதினாய் அதை எங்களுக்குச் சொல் என்று பாருக்கைக் கே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பாருக்கு: அவர் தமது வாயினால் இந்த எல்லா வார்த்தைகளையும் உரைத்து, என்னுடனே சொன்னார், நான் மையினால் புஸ்தகத்தில் எழுதின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பாருக்கு: அவர் தமது வாயினால் இந்த எல்லா வார்த்தைகளையும் உரைத்து, என்னுடனே சொன்னார், நான் மையினால் புஸ்தகத்தில் எழுதினே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ிரபுக்கள் பாருக்கை நோக்கி: நீயும் எரேமியாவும் போய் ஒளித்துக்கொள்ளுங்கள்; நீங்கள் இருக்கும் இடத்தை ஒருவரும் அறியப்படாது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ிரபுக்கள் பாருக்கை நோக்கி: நீயும் எரேமியாவும் போய் ஒளித்துக்கொள்ளுங்கள்; நீங்கள் இருக்கும் இடத்தை ஒருவரும் அறியப்படாது என்று சொல்ல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ருளைச் சம்பிரதியாகிய எலிசாமாவின் அறையிலே வைத்து, ராஜாவினிடத்துக்கு அரமனையிலே போய், ராஜாவின் செவிகளுக்கு இந்த வார்த்தைகளையெல்லாம் அறிவ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ருளைச் சம்பிரதியாகிய எலிசாமாவின் அறையிலே வைத்து, ராஜாவினிடத்துக்கு அரமனையிலே போய், ராஜாவின் செவிகளுக்கு இந்த வார்த்தைகளையெல்லாம் அறிவித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ன்பதாம் மாதத்திலே ராஜா, குளிர்காலத்துக்குத் தங்கும் வீட்டில் உட்கார்ந்திருந்தான்; அவனுக்கு முன்பாகக் கணப்பு மூட்டி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ன்பதாம் மாதத்திலே ராஜா, குளிர்காலத்துக்குத் தங்கும் வீட்டில் உட்கார்ந்திருந்தான்; அவனுக்கு முன்பாகக் கணப்பு மூட்டி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ெகுதி மூன்று நாலு பத்திகளை வாசித்த பின்பு, ராஜா ஒரு சூரிக்கத்தியினால் அதை அறுத்து, சுருளனைத்தும் கணப்பிலுள்ள அக்கினியிலே வெந்து போகும்படி, கணப்பிலிருந்த அக்கினியில் எறிந்துபோ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ெகுதி மூன்று நாலு பத்திகளை வாசித்த பின்பு, ராஜா ஒரு சூரிக்கத்தியினால் அதை அறுத்து, சுருளனைத்தும் கணப்பிலுள்ள அக்கினியிலே வெந்து போகும்படி, கணப்பிலிருந்த அக்கினியில் எறிந்துபோ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ெகுதி மூன்று நாலு பத்திகளை வாசித்த பின்பு, ராஜா ஒரு சூரிக்கத்தியினால் அதை அறுத்து, சுருளனைத்தும் கணப்பிலுள்ள அக்கினியிலே வெந்து போகும்படி, கணப்பிலிருந்த அக்கினியில் எறிந்துபோ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ாயினும் அந்த வார்த்தைகளையெல்லாம் கேட்ட அவனுடைய சகல ஊழியக்காரராயினும் பயப்படவுமில்லை, தங்கள் வஸ்திரங்களைக் கிழித்துக்கொள்ளவும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ாயினும் அந்த வார்த்தைகளையெல்லாம் கேட்ட அவனுடைய சகல ஊழியக்காரராயினும் பயப்படவுமில்லை, தங்கள் வஸ்திரங்களைக் கிழித்துக்கொள்ளவும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நாத்தானும், தெலாயாவும், கெமரியாவுமோ: அந்தச் சுருளைச் சுட்டெரிக்க வேண்டாம் என்று ராஜாவினிடத்தில் விண்ணப்பம் பண்ணினார்கள்; ஆனாலும் அவர்களுக்கு அவன் செவிகொடாமல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நாத்தானும், தெலாயாவும், கெமரியாவுமோ: அந்தச் சுருளைச் சுட்டெரிக்க வேண்டாம் என்று ராஜாவினிடத்தில் விண்ணப்பம் பண்ணினார்கள்; ஆனாலும் அவர்களுக்கு அவன் செவிகொடாமல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அந்தச் சுருளையும், அதிலே எரேமியாவின் வாய் சொல்லப் பாருக்கு எழுதியிருந்த வார்த்தைகளையும் சுட்டெரித்த பின்பு, எரேமியாவுக்குக் கர்த்தருடைய வார்த்தை உண்டாகி, அவர்: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அந்தச் சுருளையும், அதிலே எரேமியாவின் வாய் சொல்லப் பாருக்கு எழுதியிருந்த வார்த்தைகளையும் சுட்டெரித்த பின்பு, எரேமியாவுக்குக் கர்த்தருடைய வார்த்தை உண்டாகி, அவர்: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ம்ப வேறொரு சுருளை எடுத்து, யூதாவின் ராஜாவாகிய யோயாக்கீம் சுட்டெரித்த முதலாம் சுருளிலிருந்த முந்தின வார்த்தைகளையெல்லாம் அதிலே எழுது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ம்ப வேறொரு சுருளை எடுத்து, யூதாவின் ராஜாவாகிய யோயாக்கீம் சுட்டெரித்த முதலாம் சுருளிலிருந்த முந்தின வார்த்தைகளையெல்லாம் அதிலே எழுது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குடும்பத்தார், அவரவர் தங்கள் பொல்லாத வழியைவிட்டுத் திரும்பும்படியாகவும், தங்களுக்கு நான் செய்ய நினைத்திருக்கிற தீங்குகளைக் குறித்து ஒருவேளை அவர்கள் கேட்பார்கள் என்ற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குடும்பத்தார், அவரவர் தங்கள் பொல்லாத வழியைவிட்டுத் திரும்பும்படியாகவும், தங்களுக்கு நான் செய்ய நினைத்திருக்கிற தீங்குகளைக் குறித்து ஒருவேளை அவர்கள் கேட்பார்கள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நேரியாவின் குமாரனாகிய பாருக்கை அழைத்தான்; பாருக்கு என்பவன் கர்த்தர் எரேமியாவுடனே சொல்லிவந்த எல்லா வார்த்தைகளையும் அவன் வாய் சொல்ல ஒரு புஸ்தகச் சுருளில் எழு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s of the LORD, which he had spoken unto him, upon a roll of a b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Jeremiah commanded Baruch, saying, I am shut up; I cannot go into the house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go you, and read in the roll, which you have written from my mouth, the wor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in the ears of the people in the LORD's house upon the fasting day: and also you shall 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 the ears of all Judah that come out of thei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t may be they will present their supplication before the LORD, and will return every on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evil way: for great is the anger and the fury that the LORD has pronounced against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Baruch the son of Neriah did according to all that Jeremiah the prophet command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ding in the book the words of the LORD in the LORD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came to pass in the fifth year of Jehoiakim the son of Josiah king of Judah, in the ni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fourth year of Jehoiakim the son of Josiah king of Judah, that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, that they proclaimed a fast before the LORD to all the people in Jerusalem, and 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came from the cities of Judah un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read Baruch in the book the words of Jeremiah in the house of the LORD, in the chamb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mariah the son of Shaphan the scribe, in the higher court, at the entry of the new gat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's house, in the ears of 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Michaiah the son of Gemariah, the son of Shaphan, had heard out of the book all the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he went down into the king's house, into the scribe's chamber: and, lo, all the princes s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, even Elishama the scribe, and Delaiah the son of Shemaiah, and Elnathan the son of Achbo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emariah the son of Shaphan, and Zedekiah the son of Hananiah, and all the pri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came unto Jeremiah from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Michaiah declared unto them all the words that he had heard, when Baruch read the book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s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all the princes sent Jehudi the son of Nethaniah, the son of Shelemi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shi, unto Baruch, saying, Take in yours hand the roll wherein you have read in the ea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come. So Baruch the son of Neriah took the roll in his hand, and cam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said unto him, Sit down now, and read it in our ears. So Baruch read it in thei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ow it came to pass, when they had heard all the words, they were afraid both one and the o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id unto Baruch, We will surely tell the king of all thes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asked Baruch, saying, Tell us now, How did you write all these words at his m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Baruch answered them, He pronounced all these words unto me with his mouth, and I wro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you a roll of a book, and write therein all the words that I have spoken unto you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 ink in the b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aid the princes unto Baruch, Go, hide you, you and Jeremiah; and let no man know where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went in to the king into the court, but they laid up the roll in the chamb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ma the scribe, and told all the words in the ears of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the king sent Jehudi to fetch the roll: and he took it out of Elishama the scribe's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ehudi read it in the ears of the king, and in the ears of all the princes which stood bes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the king sat in the winter-house in the ninth month: and there was a fire on the h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ing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and against Judah, and against all the nations, from the day I spoke unto you, from the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came to pass, that when Jehudi had read three or four leaves, he cut i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nknife, and cast it into the fire that was on the hearth, until all the roll was consum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 that was on the h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et they were not afraid, nor rent their garments, neither the king, nor any of his serv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ard all thes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evertheless Elnathan and Delaiah and Gemariah had made intercession to the king that he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urn the roll: but he would not hea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the king commanded Jerahmeel the son of Hammelech, and Seraiah the son of Azri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lemiah the son of Abdeel, to take Baruch the scribe and Jeremiah the prophet: but the LORD h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osiah, even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the word of the LORD came to Jeremiah, after that the king had burned the roll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which Baruch wrote at the mouth of Jerem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ake you again another roll, and write in it all the former words that were in the first ro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Jehoiakim the king of Judah has b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you shall say to Jehoiakim king of Judah, Thus says the LORD; You have burned this ro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Why have you written therein, saying, The king of Babylon shall certainly come and destr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land, and shall cause to cease from thence man and bea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thus says the LORD of Jehoiakim king of Judah; He shall have none to si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ne of David: and his dead body shall be cast out in the day to the heat, and in the night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t may be that the house of Judah will hear all the evil which I purpose to do unto them;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 will punish him and his seed and his servants for their iniquity; and I will bring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upon the inhabitants of Jerusalem, and upon the men of Judah, all the evil that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nounced against them; but they hearkene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took Jeremiah another roll, and gave it to Baruch the scribe, the son of Neriah; who wro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 from the mouth of Jeremiah all the words of the book which Jehoiakim king of Judah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in the fire: and there were added besides unto them many lik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y return every man from his evil way; that I may forgive their iniquity and their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Jeremiah called Baruch the son of Neriah: and Baruch wrote from the mouth of Jeremia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2026-07-18T18:06:41Z</dcterms:created>
  <dcterms:modified xsi:type="dcterms:W3CDTF">2026-07-18T18:06:41Z</dcterms:modified>
  <dc:title>எரேமியா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