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7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 ! the day of God is breaking ; 
See the gleaming from afar ! 
Sons of earth from slumber waking 
Hail the Bright and Morning Star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ar the call ! Oh, gird your armour on, 
Grasp the Spirit's mighty Sword ; 
Take the Helmet of Salvation, 
Pressing on to battle for the Lord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rust in Him who is your Captain ; 
Let no heart in terror quail ; 
Jesus leads the gathering legions, 
In His name we shall prevail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nward marching, firm and steady, 
Faint not, fear not Satan's frown ; 
For the Lord is with you alway, 
Till you wear the victor's crown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Conquering hosts with banners waving, 
Sweeping on o'er hill and plain, 
Ne'er shall halt till swells the anthem 
Christ o'er all the world doth reign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2026-07-31T13:10:49Z</dcterms:created>
  <dcterms:modified xsi:type="dcterms:W3CDTF">2026-07-31T13:10:49Z</dcterms:modified>
  <dc:title>Hymn : 688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