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ே வானத்திலும், கீழே பூமியிலும், பூமியின்கீழ்த் தண்ணீரிலும் உண்டாயிருக்கிறவைகளுக்கு ஒப்பான ஒரு சொரூபத்தையாகிலும் யாதொரு விக்கிரகத்தையாகிலும் நீ உனக்கு உண்டாக்க வேண்டாம்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ே வானத்திலும், கீழே பூமியிலும், பூமியின்கீழ்த் தண்ணீரிலும் உண்டாயிருக்கிறவைகளுக்கு ஒப்பான ஒரு சொரூபத்தையாகிலும் யாதொரு விக்கிரகத்தையாகிலும் நீ உனக்கு உண்டாக்க வேண்டாம்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அவைகளை நமஸ்கரிக்கவும் சேவிக்கவும் வேண்டாம்; உன் தேவனாகிய கர்த்தராயிருக்கிற நான் எரிச்சலுள்ள தேவனாயிருந்து, என்னைப் பகைக்கிறவர்களைக் குறித்துப் பிதாக்களுடைய அக்கிரமத்தைப் பிள்ளைகளிடத்தில் மூன்றாம் நான்காம் தலைமுறைமட்டும் விசாரிக்கிறவராயிருக்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அவைகளை நமஸ்கரிக்கவும் சேவிக்கவும் வேண்டாம்; உன் தேவனாகிய கர்த்தராயிருக்கிற நான் எரிச்சலுள்ள தேவனாயிருந்து, என்னைப் பகைக்கிறவர்களைக் குறித்துப் பிதாக்களுடைய அக்கிரமத்தைப் பிள்ளைகளிடத்தில் மூன்றாம் நான்காம் தலைமுறைமட்டும் விசாரிக்கிறவராயிருக்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அவைகளை நமஸ்கரிக்கவும் சேவிக்கவும் வேண்டாம்; உன் தேவனாகிய கர்த்தராயிருக்கிற நான் எரிச்சலுள்ள தேவனாயிருந்து, என்னைப் பகைக்கிறவர்களைக் குறித்துப் பிதாக்களுடைய அக்கிரமத்தைப் பிள்ளைகளிடத்தில் மூன்றாம் நான்காம் தலைமுறைமட்டும் விசாரிக்கிறவராயிருக்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னிடத்தில் அன்புகூர்ந்து, என் கற்பனைகளைக் கைக்கொள்ளுகிறவர்களுக்கோ ஆயிரம் தலைமுறைமட்டும் இரக்கஞ் செய்கிறவராயிரு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தேவனாகிய கர்த்தருடைய நாமத்தை வீணிலே வழங்காதிருப்பாயாக; கர்த்தர் தம்முடைய நாமத்தை வீணிலே வழங்குகிறவனைத் தண்டியாமல் விட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தேவனாகிய கர்த்தருடைய நாமத்தை வீணிலே வழங்காதிருப்பாயாக; கர்த்தர் தம்முடைய நாமத்தை வீணிலே வழங்குகிறவனைத் தண்டியாமல் விட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ஓய்வுநாளைப் பரிசுத்தமாய் ஆசரிக்க நினைப்பாயாக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றுநாளும் நீ வேலைசெய்து, உன் கிரியைகளையெல்லாம் நடப்பிப்பாயாக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ண்ணினாலே பலிபீடத்தை எனக்கு உண்டாக்கி, அதின்மேல் உன் ஆடுகளையும் உன் மாடுகளையும் சர்வாங்க தகனபலியாகவும் சமாதானபலியாகவும் செலுத்துவாயாக; நான் என் நாமத்தைப் பிரஸ்தாபப்படுத்தும் எந்த ஸ்தானத்திலும் உன்னிடத்தில் வந்து, உன்னை ஆசீர்வதிப்ப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ழாம்நாளோ உன் தேவனாகிய கர்த்தருடைய ஓய்வுநாள்; அதிலே நீயானாலும், உன் குமாரனானாலும், உன் குமாரத்தியானாலும், உன் வேலைக்காரனானாலும், உன் வேலைக்காரியானாலும், உன் மிருக ஜீவனானாலும், உன் வாசல்களில் இருக்கிற அந்நியனானாலும், யாதொரு வேலையும் செய்யவேண்டா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ழாம்நாளோ உன் தேவனாகிய கர்த்தருடைய ஓய்வுநாள்; அதிலே நீயானாலும், உன் குமாரனானாலும், உன் குமாரத்தியானாலும், உன் வேலைக்காரனானாலும், உன் வேலைக்காரியானாலும், உன் மிருக ஜீவனானாலும், உன் வாசல்களில் இருக்கிற அந்நியனானாலும், யாதொரு வேலையும் செய்யவேண்டா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ழாம்நாளோ உன் தேவனாகிய கர்த்தருடைய ஓய்வுநாள்; அதிலே நீயானாலும், உன் குமாரனானாலும், உன் குமாரத்தியானாலும், உன் வேலைக்காரனானாலும், உன் வேலைக்காரியானாலும், உன் மிருக ஜீவனானாலும், உன் வாசல்களில் இருக்கிற அந்நியனானாலும், யாதொரு வேலையும் செய்யவேண்டா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ஆறுநாளைக்குள்ளே வானத்தையும் பூமியையும் சமுத்திரத்தையும் அவைகளிலுள்ள எல்லாவற்றையும் உண்டாக்கி, ஏழாம்நாளிலே ஓய்ந்திருந்தார்; ஆகையால், கர்த்தர் ஓய்வுநாளை ஆசீர்வதித்து, அதைப் பரிசுத்தமாக்கின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ஆறுநாளைக்குள்ளே வானத்தையும் பூமியையும் சமுத்திரத்தையும் அவைகளிலுள்ள எல்லாவற்றையும் உண்டாக்கி, ஏழாம்நாளிலே ஓய்ந்திருந்தார்; ஆகையால், கர்த்தர் ஓய்வுநாளை ஆசீர்வதித்து, அதைப் பரிசுத்தமாக்கின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தேவனாகிய கர்த்தர் உனக்குக் கொடுக்கிற தேசத்திலே உன் நாட்கள் நீடித்திருப்பதற்கு, உன் தகப்பனையும் உன் தாயையும் கனம்பண்ணுவாய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தேவனாகிய கர்த்தர் உனக்குக் கொடுக்கிற தேசத்திலே உன் நாட்கள் நீடித்திருப்பதற்கு, உன் தகப்பனையும் உன் தாயையும் கனம்பண்ணுவாய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ொலை செய்யாதிருப்பாய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ிபசாரம் செய்யாதிருப்பாய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ளவு செய்யாதிருப்பாய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ண்ணினாலே பலிபீடத்தை எனக்கு உண்டாக்கி, அதின்மேல் உன் ஆடுகளையும் உன் மாடுகளையும் சர்வாங்க தகனபலியாகவும் சமாதானபலியாகவும் செலுத்துவாயாக; நான் என் நாமத்தைப் பிரஸ்தாபப்படுத்தும் எந்த ஸ்தானத்திலும் உன்னிடத்தில் வந்து, உன்னை ஆசீர்வதிப்ப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றனுக்கு விரோதமாகப் பொய்ச்சாட்சி சொல்லாதிருப்பாய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றனுடைய வீட்டை இச்சியாதிருப்பாயாக; பிறனுடைய மனைவியையும், அவனுடைய வேலைக்காரனையும், அவனுடைய வேலைக்காரியையும், அவனுடைய எருதையும், அவனுடைய கழுதையையும், பின்னும் பிறனுக்குள்ள யாதொன்றையும் இச்சியாதிருப்பாயாக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றனுடைய வீட்டை இச்சியாதிருப்பாயாக; பிறனுடைய மனைவியையும், அவனுடைய வேலைக்காரனையும், அவனுடைய வேலைக்காரியையும், அவனுடைய எருதையும், அவனுடைய கழுதையையும், பின்னும் பிறனுக்குள்ள யாதொன்றையும் இச்சியாதிருப்பாயாக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ஜனங்கள் எல்லாரும் இடிமுழக்கங்களையும் மின்னல்களையும் எக்காளச் சத்தத்தையும் மலை புகைகிறதையும் கண்டார்கள்; அதைக் கண்டு, ஜனங்கள் பின்வாங்கி, தூரத்திலே நின்ற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ஜனங்கள் எல்லாரும் இடிமுழக்கங்களையும் மின்னல்களையும் எக்காளச் சத்தத்தையும் மலை புகைகிறதையும் கண்டார்கள்; அதைக் கண்டு, ஜனங்கள் பின்வாங்கி, தூரத்திலே நின்ற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ோசேயை நோக்கி: நீர் எங்களோடே பேசும், நாங்கள் கேட்போம்; தேவன் எங்களோடே பேசாதிருப்பாராக, பேசினால் நாங்கள் செத்துப்போவோம்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ோசேயை நோக்கி: நீர் எங்களோடே பேசும், நாங்கள் கேட்போம்; தேவன் எங்களோடே பேசாதிருப்பாராக, பேசினால் நாங்கள் செத்துப்போவோம் எ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ோசே ஜனங்களை நோக்கி: பயப்படாதிருங்கள்; உங்களைச் சோதிப்பதற்காகவும், நீங்கள் பாவம்செய்யாதபடிக்குத் தம்மைப் பற்றும் பயம் உங்கள் முகத்திற்கு முன்பாக இருப்பதற்காகவும், தேவன் எழுந்தருளினார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ோசே ஜனங்களை நோக்கி: பயப்படாதிருங்கள்; உங்களைச் சோதிப்பதற்காகவும், நீங்கள் பாவம்செய்யாதபடிக்குத் தம்மைப் பற்றும் பயம் உங்கள் முகத்திற்கு முன்பாக இருப்பதற்காகவும், தேவன் எழுந்தருளினார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ஜனங்கள் தூரத்திலே நின்றார்கள்; மோசே, தேவன் இருந்த கார்மேகத்துக்குச் சமீபமாய்ச் சேர்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க்குக் கல்லினால் பலிபீடத்தை உண்டாக்கவேண்டுமாகில், அதை வெட்டின கல்லுகளால் கட்டவேண்டாம்; அதின்மேல் உளியிட்டவுடனே, அதை அசுசிப்படுத்துவாய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கர்த்தர் மோசேயை நோக்கி: நீ இஸ்ரவேல் புத்திரரோடே சொல்லவேண்டியது என்னவென்றால், நான் வானத்திலிருந்து உங்களோடே பேசினேன் என்று கண்டீ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கர்த்தர் மோசேயை நோக்கி: நீ இஸ்ரவேல் புத்திரரோடே சொல்லவேண்டியது என்னவென்றால், நான் வானத்திலிருந்து உங்களோடே பேசினேன் என்று கண்டீ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எனக்கு ஒப்பாக வெள்ளியினாலே தெய்வங்களையும் பொன்னினாலே தெய்வங்களையும் உங்களுக்கு உண்டாக்கவே வேண்டா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க்குக் கல்லினால் பலிபீடத்தை உண்டாக்கவேண்டுமாகில், அதை வெட்டின கல்லுகளால் கட்டவேண்டாம்; அதின்மேல் உளியிட்டவுடனே, அதை அசுசிப்படுத்துவாய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பலிபீடத்தின்மேல் உன் நிர்வாணம் காணப்படாதபடிக்கு, படிகளால் அதின்மேல் ஏறவும் வேண்டா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பேசிச் சொல்லிய சகல வார்த்தைகளுமாவன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னை அடிமைத்தன வீடாகிய எகிப்து தேசத்திலிருந்து புறப்படப்பண்ணின உன் தேவனாகிய கர்த்தர் நான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ையன்றி உனக்கு வேறே தேவர்கள் உண்டாயிருக்கவேண்டா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तू अपने लिये कोई मूर्ति खोदकर न बनाना, न किसी कि प्रतिमा बनाना, जो आकाश में, वा पृथ्वी पर, व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ृथ्वी के जल में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तू उन को दण्डवत न करना, और न उनकी उपासना करना; क्योंकि मैं तेरा परमेश्वर यहोवा जलन रखने वाल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ईश्वर हूं, और जो मुझ से बैर रखते है, उनके बेटों, पोतों, और परपोतों को भी पितरों का दण्ड दिया कर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ू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और जो मुझ से प्रेम रखते और मेरी आज्ञाओं को मानते हैं, उन हजारों पर करूणा किया करता हू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तू अपने परमेश्वर का नाम व्यर्थ न लेना; क्योंकि जो यहोवा का नाम व्यर्थ ले वह उसको निर्दोष 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ठहराए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तू विश्रामदिन को पवित्र मानने के लिये स्मरण रख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छ: दिन तो तू परिश्रम करके अपना सब काम काज करन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मेरे लिये मिट्टी की एक वेदी बनाना, और अपनी भेड़-बकरियोंऔर गाय-बैलों के होमबलि और मेलबलि को उस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परन्तु सातवां दिन तेरे परमेश्वर यहोवा के लिये विश्रामदिन है। उस में न तो तू किसी भांति का का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ाज करना, और न तेरा बेटा, न तेरी बेटी, न तेरा दास, न तेरी दासी, न तेरे पशु, न कोई परदेशी जो तेर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फाटकों के भीतर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क्योंकि छ: दिन में यहोवा ने आकाश, और पृथ्वी, और समुद्र, और जो कुछ उन में है, सब को बनाया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ातवें दिन विश्राम किया; इस कारण यहोवा ने विश्रामदिन को आशीष दी और उसको पवित्र ठहरा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तू अपने पिता और अपनी माता का आदर करना, जिस से जो देश तेरा परमेश्वर यहोवा तुझे देता है उस में त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हुत दिन तक रहने पा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तू खून न कर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तू व्यभिचार न कर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तू चोरी न कर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ढ़ाना; जहां जहां मैं अपने नाम का स्मरण कराऊं वहां वहां मैं आकर तुम्हें आशीष द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तू किसी के विरुद्ध झूठी साक्षी न दे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तू किसी के घर का लालच न करना; न तो किसी की स्त्री का लालच करना, और न किसी के दास-दासी, वा बै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गदहे का, न किसी की किसी वस्तु का लालच कर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और सब लोग गरजने और बिजली और नरसिंगे के शब्द सुनते, और धुआं उठते हुए पर्वत को देखते रहे, और देख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, कांपकर दूर खड़े हो गए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और वे मूसा से कहने लगे, तू ही हम से बातें कर, तब तो हम सुन सकेंगे; परन्तु परमेश्वर हम से बातें 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े, ऐसा न हो कि हम मर ज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मूसा ने लोगों से कहा, डरो मत; क्योंकि परमेश्वर इस निमित्त आया है कि तुम्हारी परीक्षा करे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ा भय तुम्हारे मन में बना रहे, कि तुम पाप न कर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और वे लोग तो दूर ही खड़े रहे, परन्तु मूसा उस घोर अन्धकार के समीप गया जहां परमेश्वर थ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और यदि तुम मेरे लिये पत्थरों की वेदी बनाओ, तो तराशे हुए पत्थरों से न बनाना; क्योंकि जहां तुम 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तब यहोवा ने मूसा से कहा, तू इस्त्राएलियों को मेरे ये वचन सुना, कि तुम लोगों ने तो आप ही देखा ह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ि मैं ने तुम्हारे साथ आकाश से बातें की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तुम मेरे साथ किसी को सम्मिलित न करना, अर्थात अपने लिये चान्दी वा सोने से देवताओं को न गढ़ ले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 पर अपना हयियार लगाया वहां तू उसे अशुद्ध कर द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और मेरी वेदी पर सीढ़ी से कभी न चढ़ना, कहीं ऐसा न हो कि तेरा तन उस पर नंगा देख पड़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तब परमेश्वर ने ये सब वचन कह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कि मैं तेरा परमेश्वर यहोवा हूं, जो तुझे दासत्व के घर अर्थात मिस्र देश से निकाल लाय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तू मुझे छोड़ दूसरों को ईश्वर करके न मान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2026-06-03T12:35:36Z</dcterms:created>
  <dcterms:modified xsi:type="dcterms:W3CDTF">2026-06-03T12:35:36Z</dcterms:modified>
  <dc:title>யாத்திராகமம்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