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presProps" Target="presProps.xml"/>
  <Relationship Id="rId54" Type="http://schemas.openxmlformats.org/officeDocument/2006/relationships/viewProps" Target="viewProps.xml"/>
  <Relationship Id="rId5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 அவைகளை நமஸ்கரிக்கவும் சேவிக்கவும் வேண்டாம்; உன் தேவனாகிய கர்த்தராயிருக்கிற நான் எரிச்சலுள்ள தேவனாயிருந்து, என்னைப் பகைக்கிறவர்களைக் குறித்துப் பிதாக்களுடைய அக்கிரமத்தைப் பிள்ளைகளிடத்தில் மூன்றாம் நான்காம் தலைமுறைமட்டும் விசாரிக்கிறவராயிருக்கிற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்னிடத்தில் அன்புகூர்ந்து, என் கற்பனைகளைக் கைக்கொள்ளுகிறவர்களுக்கோ ஆயிரம் தலைமுறைமட்டும் இரக்கஞ் செய்கிறவராயிருக்கிற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்னிடத்தில் அன்புகூர்ந்து, என் கற்பனைகளைக் கைக்கொள்ளுகிறவர்களுக்கோ ஆயிரம் தலைமுறைமட்டும் இரக்கஞ் செய்கிறவராயிருக்கிற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ன் தேவனாகிய கர்த்தருடைய நாமத்தை வீணிலே வழங்காதிருப்பாயாக; கர்த்தர் தம்முடைய நாமத்தை வீணிலே வழங்குகிறவனைத் தண்டியாமல் விட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ன் தேவனாகிய கர்த்தருடைய நாமத்தை வீணிலே வழங்காதிருப்பாயாக; கர்த்தர் தம்முடைய நாமத்தை வீணிலே வழங்குகிறவனைத் தண்டியாமல் விட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ஓய்வுநாளைப் பரிசுத்தமாய் ஆசரிக்க நினைப்பாயாக;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றுநாளும் நீ வேலைசெய்து, உன் கிரியைகளையெல்லாம் நடப்பிப்பாயாக;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ஏழாம்நாளோ உன் தேவனாகிய கர்த்தருடைய ஓய்வுநாள்; அதிலே நீயானாலும், உன் குமாரனானாலும், உன் குமாரத்தியானாலும், உன் வேலைக்காரனானாலும், உன் வேலைக்காரியானாலும், உன் மிருக ஜீவனானாலும், உன் வாசல்களில் இருக்கிற அந்நியனானாலும், யாதொரு வேலையும் செய்யவேண்டா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ஏழாம்நாளோ உன் தேவனாகிய கர்த்தருடைய ஓய்வுநாள்; அதிலே நீயானாலும், உன் குமாரனானாலும், உன் குமாரத்தியானாலும், உன் வேலைக்காரனானாலும், உன் வேலைக்காரியானாலும், உன் மிருக ஜீவனானாலும், உன் வாசல்களில் இருக்கிற அந்நியனானாலும், யாதொரு வேலையும் செய்யவேண்டா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ஏழாம்நாளோ உன் தேவனாகிய கர்த்தருடைய ஓய்வுநாள்; அதிலே நீயானாலும், உன் குமாரனானாலும், உன் குமாரத்தியானாலும், உன் வேலைக்காரனானாலும், உன் வேலைக்காரியானாலும், உன் மிருக ஜீவனானாலும், உன் வாசல்களில் இருக்கிற அந்நியனானாலும், யாதொரு வேலையும் செய்யவேண்டா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் பேசிச் சொல்லிய சகல வார்த்தைகளுமாவன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ஏழாம்நாளோ உன் தேவனாகிய கர்த்தருடைய ஓய்வுநாள்; அதிலே நீயானாலும், உன் குமாரனானாலும், உன் குமாரத்தியானாலும், உன் வேலைக்காரனானாலும், உன் வேலைக்காரியானாலும், உன் மிருக ஜீவனானாலும், உன் வாசல்களில் இருக்கிற அந்நியனானாலும், யாதொரு வேலையும் செய்யவேண்டா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் ஆறுநாளைக்குள்ளே வானத்தையும் பூமியையும் சமுத்திரத்தையும் அவைகளிலுள்ள எல்லாவற்றையும் உண்டாக்கி, ஏழாம்நாளிலே ஓய்ந்திருந்தார்; ஆகையால், கர்த்தர் ஓய்வுநாளை ஆசீர்வதித்து, அதைப் பரிசுத்தமாக்கின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் ஆறுநாளைக்குள்ளே வானத்தையும் பூமியையும் சமுத்திரத்தையும் அவைகளிலுள்ள எல்லாவற்றையும் உண்டாக்கி, ஏழாம்நாளிலே ஓய்ந்திருந்தார்; ஆகையால், கர்த்தர் ஓய்வுநாளை ஆசீர்வதித்து, அதைப் பரிசுத்தமாக்கின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் ஆறுநாளைக்குள்ளே வானத்தையும் பூமியையும் சமுத்திரத்தையும் அவைகளிலுள்ள எல்லாவற்றையும் உண்டாக்கி, ஏழாம்நாளிலே ஓய்ந்திருந்தார்; ஆகையால், கர்த்தர் ஓய்வுநாளை ஆசீர்வதித்து, அதைப் பரிசுத்தமாக்கின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ன் தேவனாகிய கர்த்தர் உனக்குக் கொடுக்கிற தேசத்திலே உன் நாட்கள் நீடித்திருப்பதற்கு, உன் தகப்பனையும் உன் தாயையும் கனம்பண்ணுவாயாக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ன் தேவனாகிய கர்த்தர் உனக்குக் கொடுக்கிற தேசத்திலே உன் நாட்கள் நீடித்திருப்பதற்கு, உன் தகப்பனையும் உன் தாயையும் கனம்பண்ணுவாயாக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ொலை செய்யாதிருப்பாயாக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விபசாரம் செய்யாதிருப்பாயாக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ளவு செய்யாதிருப்பாயாக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றனுக்கு விரோதமாகப் பொய்ச்சாட்சி சொல்லாதிருப்பாயாக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ன்னை அடிமைத்தன வீடாகிய எகிப்து தேசத்திலிருந்து புறப்படப்பண்ணின உன் தேவனாகிய கர்த்தர் நானே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றனுடைய வீட்டை இச்சியாதிருப்பாயாக; பிறனுடைய மனைவியையும், அவனுடைய வேலைக்காரனையும், அவனுடைய வேலைக்காரியையும், அவனுடைய எருதையும், அவனுடைய கழுதையையும், பின்னும் பிறனுக்குள்ள யாதொன்றையும் இச்சியாதிருப்பாயாக என்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றனுடைய வீட்டை இச்சியாதிருப்பாயாக; பிறனுடைய மனைவியையும், அவனுடைய வேலைக்காரனையும், அவனுடைய வேலைக்காரியையும், அவனுடைய எருதையும், அவனுடைய கழுதையையும், பின்னும் பிறனுக்குள்ள யாதொன்றையும் இச்சியாதிருப்பாயாக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ஜனங்கள் எல்லாரும் இடிமுழக்கங்களையும் மின்னல்களையும் எக்காளச் சத்தத்தையும் மலை புகைகிறதையும் கண்டார்கள்; அதைக் கண்டு, ஜனங்கள் பின்வாங்கி, தூரத்திலே நின்று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ஜனங்கள் எல்லாரும் இடிமுழக்கங்களையும் மின்னல்களையும் எக்காளச் சத்தத்தையும் மலை புகைகிறதையும் கண்டார்கள்; அதைக் கண்டு, ஜனங்கள் பின்வாங்கி, தூரத்திலே நின்று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ஜனங்கள் எல்லாரும் இடிமுழக்கங்களையும் மின்னல்களையும் எக்காளச் சத்தத்தையும் மலை புகைகிறதையும் கண்டார்கள்; அதைக் கண்டு, ஜனங்கள் பின்வாங்கி, தூரத்திலே நின்று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ோசேயை நோக்கி: நீர் எங்களோடே பேசும், நாங்கள் கேட்போம்; தேவன் எங்களோடே பேசாதிருப்பாராக, பேசினால் நாங்கள் செத்துப்போவோம் என்ற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ோசேயை நோக்கி: நீர் எங்களோடே பேசும், நாங்கள் கேட்போம்; தேவன் எங்களோடே பேசாதிருப்பாராக, பேசினால் நாங்கள் செத்துப்போவோம் என்ற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ோசே ஜனங்களை நோக்கி: பயப்படாதிருங்கள்; உங்களைச் சோதிப்பதற்காகவும், நீங்கள் பாவம்செய்யாதபடிக்குத் தம்மைப் பற்றும் பயம் உங்கள் முகத்திற்கு முன்பாக இருப்பதற்காகவும், தேவன் எழுந்தருளினார் என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ோசே ஜனங்களை நோக்கி: பயப்படாதிருங்கள்; உங்களைச் சோதிப்பதற்காகவும், நீங்கள் பாவம்செய்யாதபடிக்குத் தம்மைப் பற்றும் பயம் உங்கள் முகத்திற்கு முன்பாக இருப்பதற்காகவும், தேவன் எழுந்தருளினார் என்ற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ஜனங்கள் தூரத்திலே நின்றார்கள்; மோசே, தேவன் இருந்த கார்மேகத்துக்குச் சமீபமாய்ச் சேர்ந்த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ன்னை அடிமைத்தன வீடாகிய எகிப்து தேசத்திலிருந்து புறப்படப்பண்ணின உன் தேவனாகிய கர்த்தர் நானே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கர்த்தர் மோசேயை நோக்கி: நீ இஸ்ரவேல் புத்திரரோடே சொல்லவேண்டியது என்னவென்றால், நான் வானத்திலிருந்து உங்களோடே பேசினேன் என்று கண்டீ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கர்த்தர் மோசேயை நோக்கி: நீ இஸ்ரவேல் புத்திரரோடே சொல்லவேண்டியது என்னவென்றால், நான் வானத்திலிருந்து உங்களோடே பேசினேன் என்று கண்டீ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ீங்கள் எனக்கு ஒப்பாக வெள்ளியினாலே தெய்வங்களையும் பொன்னினாலே தெய்வங்களையும் உங்களுக்கு உண்டாக்கவே வேண்டா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ண்ணினாலே பலிபீடத்தை எனக்கு உண்டாக்கி, அதின்மேல் உன் ஆடுகளையும் உன் மாடுகளையும் சர்வாங்க தகனபலியாகவும் சமாதானபலியாகவும் செலுத்துவாயாக; நான் என் நாமத்தைப் பிரஸ்தாபப்படுத்தும் எந்த ஸ்தானத்திலும் உன்னிடத்தில் வந்து, உன்னை ஆசீர்வதிப்பே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ண்ணினாலே பலிபீடத்தை எனக்கு உண்டாக்கி, அதின்மேல் உன் ஆடுகளையும் உன் மாடுகளையும் சர்வாங்க தகனபலியாகவும் சமாதானபலியாகவும் செலுத்துவாயாக; நான் என் நாமத்தைப் பிரஸ்தாபப்படுத்தும் எந்த ஸ்தானத்திலும் உன்னிடத்தில் வந்து, உன்னை ஆசீர்வதிப்பே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ண்ணினாலே பலிபீடத்தை எனக்கு உண்டாக்கி, அதின்மேல் உன் ஆடுகளையும் உன் மாடுகளையும் சர்வாங்க தகனபலியாகவும் சமாதானபலியாகவும் செலுத்துவாயாக; நான் என் நாமத்தைப் பிரஸ்தாபப்படுத்தும் எந்த ஸ்தானத்திலும் உன்னிடத்தில் வந்து, உன்னை ஆசீர்வதிப்பே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ண்ணினாலே பலிபீடத்தை எனக்கு உண்டாக்கி, அதின்மேல் உன் ஆடுகளையும் உன் மாடுகளையும் சர்வாங்க தகனபலியாகவும் சமாதானபலியாகவும் செலுத்துவாயாக; நான் என் நாமத்தைப் பிரஸ்தாபப்படுத்தும் எந்த ஸ்தானத்திலும் உன்னிடத்தில் வந்து, உன்னை ஆசீர்வதிப்பே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எனக்குக் கல்லினால் பலிபீடத்தை உண்டாக்கவேண்டுமாகில், அதை வெட்டின கல்லுகளால் கட்டவேண்டாம்; அதின்மேல் உளியிட்டவுடனே, அதை அசுசிப்படுத்துவாய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எனக்குக் கல்லினால் பலிபீடத்தை உண்டாக்கவேண்டுமாகில், அதை வெட்டின கல்லுகளால் கட்டவேண்டாம்; அதின்மேல் உளியிட்டவுடனே, அதை அசுசிப்படுத்துவாய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என் பலிபீடத்தின்மேல் உன் நிர்வாணம் காணப்படாதபடிக்கு, படிகளால் அதின்மேல் ஏறவும் வேண்டா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ன்னையன்றி உனக்கு வேறே தேவர்கள் உண்டாயிருக்கவேண்டாம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என் பலிபீடத்தின்மேல் உன் நிர்வாணம் காணப்படாதபடிக்கு, படிகளால் அதின்மேல் ஏறவும் வேண்டா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ேலே வானத்திலும், கீழே பூமியிலும், பூமியின்கீழ்த் தண்ணீரிலும் உண்டாயிருக்கிறவைகளுக்கு ஒப்பான ஒரு சொரூபத்தையாகிலும் யாதொரு விக்கிரகத்தையாகிலும் நீ உனக்கு உண்டாக்க வேண்டாம்;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ேலே வானத்திலும், கீழே பூமியிலும், பூமியின்கீழ்த் தண்ணீரிலும் உண்டாயிருக்கிறவைகளுக்கு ஒப்பான ஒரு சொரூபத்தையாகிலும் யாதொரு விக்கிரகத்தையாகிலும் நீ உனக்கு உண்டாக்க வேண்டாம்;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 அவைகளை நமஸ்கரிக்கவும் சேவிக்கவும் வேண்டாம்; உன் தேவனாகிய கர்த்தராயிருக்கிற நான் எரிச்சலுள்ள தேவனாயிருந்து, என்னைப் பகைக்கிறவர்களைக் குறித்துப் பிதாக்களுடைய அக்கிரமத்தைப் பிள்ளைகளிடத்தில் மூன்றாம் நான்காம் தலைமுறைமட்டும் விசாரிக்கிறவராயிருக்கிற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 அவைகளை நமஸ்கரிக்கவும் சேவிக்கவும் வேண்டாம்; உன் தேவனாகிய கர்த்தராயிருக்கிற நான் எரிச்சலுள்ள தேவனாயிருந்து, என்னைப் பகைக்கிறவர்களைக் குறித்துப் பிதாக்களுடைய அக்கிரமத்தைப் பிள்ளைகளிடத்தில் மூன்றாம் நான்காம் தலைமுறைமட்டும் விசாரிக்கிறவராயிருக்கிற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79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াস্তি দেব| আমি তাদের সন্তানসন্ততি এবং পরবর্তী প্রজন্মকেও শাস্তি দে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কিন্তু যারা আমায ভালবাসবে ও আমার নির্দেশ মান্য করবে তাদের প্রতি আমি সর্বদা দযালু থাকব| আমি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াজার প্রজন্ম পর্য়ন্ত দযা প্রদর্শন কর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“তোমরা তোমাদের প্রভু ঈশ্বরের নাম ভুল ভাবে ব্যবহার করবে না| যদি কেউ তা করে তাহলে সে দোষী এবং প্রভ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কে নির্দোষ সাব্যস্ত করবেন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“বিশ্রামের দিনটিকে বিশেষ দিন হিসাবে মনে রাখ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সপ্তাহে ছয় দিন কাজ কর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কিন্তু সপ্তমদিনটি হবে অবসরের| প্রভু, তোমাদের ঈশ্বরের প্রতি সম্মান প্রর্দশনের দিন| সুতরাং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নে কেউ কাজ করবে না-তুমি নয়, অথবা তোমার ছেলেরা এবং মেয়েরা, অথবা তোমার স্ত্রী, অথবা তো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্রীতদাস-দাসীরা কেউ নয়| এমনকি তোমাদের গৃহপালিত পশু এবং তোমাদের শহরে বাস করা বিদেশীরাও বিশ্রাম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তখন ঈশ্বর এই সব কথা বললেন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নে কোন কাজ কর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কারণ প্রভু সপ্তাহে ছয় দিন কাজ করে এই আকাশ, পৃথিবী, সমুদ্র এবং এর মধ্যস্থিত সব কিছু বানিয়েছে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বং সপ্তমদিনে তিনি বিশ্রাম নিয়েছেন| এইভাবে বিশ্রামের দিনটি প্রভুর আশীর্বাদ ধন্য - ছুটির দিন| প্রভ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ই দিনটিকে বিশেষ দিন হিসাবে সৃষ্টি কর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“তুমি অবশ্যই তোমার পিতামাতাকে সম্মান করবে, তাহলে তোমরা তোমাদের দেশে দীর্ঘ জীবনযাপন করবে| য়েট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, তোমাদের ঈশ্বর তোমাদের দিচ্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“কাউকে হত্যা কোরো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“ব্যাভিচার কোরো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“চুরি কোরো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“অন্যদের সম্বন্ধে মিথ্যা বোলো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“আমিই প্রভু, তোমাদের ঈশ্বর| আমিই তোমাদের মিশরের দাসত্ব থেকে মুক্ত করেছি| তাই তোমরা এই নির্দেশগুল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“তোমাদের প্রতিবেশীর ঘরবাড়ীর প্রতি লোভ কোরো না| তার স্ত্রীকে ভোগ করতে চেও না| এবং তার দাস-দাসী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বাদি পশু অথবা গাধাদের আত্মসাত্‌ করতে চেও না| অন্যদের কোন কিছুর প্রতি লোভ কোরো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ঐ সমযে, লোকজন বজ্র নির্ঘোষ শুনতে পেল এবং বিদ্য়ুত্‌ দেখতে পেল| তারা শিঙার শব্দ শুনতে পেল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খল ধোঁয়া ওপর দিকে উঠছে| এই দেখে লোকরা ভয়ে কুঁকড়ে গেল| পর্বত থেকে দূরে দাঁড়িয়ে তারা এই ঘটন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খতে লাগ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তখন লোকরা মোশিকে বলল, “তুমি যদি আমাদের সঙ্গে কথা বলতে চাও তাহলে তা আমরা শুনব| কিন্তু ঈশ্বর য়ে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দের সঙ্গে কথা না বলেন| তিনি কথা বললে আমরা ভয়ে মারা যা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তখন মোশি তাদের বলল, “ভয় পেও না| প্রভু তোমাদের পরীক্ষা করতে আবির্ভূত হয়েছেন| তিনি চান তোম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ঁকে সম্মান কর, যাতে তোমরা পাপ কাজ না কর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লোকরা পর্বত থেকে দূরে দাঁড়িয়ে থাকল, আর তখন মোশি অন্ধকার মেঘের ভেতর ঈশ্বরের কাছে গ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ানবে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তখন প্রভু মোশিকে, ইস্রায়েলের লোকদের এই কথাগুলি বলার জন্য বললেন: “তোমরা দেখেছো য়ে আমি স্বর্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ে তোমাদের সঙ্গে কথা বলে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সুতরাং তোমরা আমার সঙ্গে তুলনা করে সোনা অথবা রূপো দিয়ে অন্য কোন মূর্ত্তি গড়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“আমার জন্য একটি বিশেষ বেদী তৈরী করো| বেদী তৈরীর সময় মাটি ব্যবহার করবে| আমার প্রতি উত্সর্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0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সেবে ঐ বেদীর ওপর হোমবলি ও মঙ্গল নৈবেদ্য নিবেদন করবে| বলিতে তোমাদের গৃহপালিত মেষ অথবা গবাদি পশ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0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্যবহার করবে| যেখানে যেখানে আমি তোমাদের মনে রাখতে বলেছি সেই সব স্থানে তোমরা এই বলিগুলি দেবে| তখন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0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সে তোমাদের আশীর্বাদ কর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0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পাথরের বেদী তৈরী করলে কোন লোহার অস্ত্র দিয়ে, কাটা পাথর ফলক দিয়ে সেই বেদী তৈরী করবে না| যদি ত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0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ো তাহলে সেই বেদী গ্রহণয়োগ্য হ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0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এবং আমার বেদীতে কোন সিঁড়ি তৈরী করবে না| যদি বেদীতে সিঁড়ি থাকে তাহলে ঐ সিঁড়ি দিয়ে মানুষ যখ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“আমাকে ছাড়া তোমরা আর কোনও দেবতাকে উপাসনা কর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0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ঠবে তখন নীচের লোকদের কাছে তাদের নগ্নতা প্রকাশ পা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“তোমরা অবশ্যই অন্য কোন মূর্তি গড়বে না য়েগুলো আকাশের, ভূমির অথবা জলের নীচের কোন প্রাণীর ম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খত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কোন মূর্ত্তির উপাসনা বা সেবা করবে না| কারণ, আমিই প্রভু, তোমাদের ঈশ্বর| যারা অন্য দেবতার উপাসন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বে তাদের আমি ঘৃণা করি| আমার বিরুদ্ধে যারা পাপ করবে তারা আমার শত্রুতে পরিণত হবে| এবং আমি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2026-08-01T19:15:05Z</dcterms:created>
  <dcterms:modified xsi:type="dcterms:W3CDTF">2026-08-01T19:15:05Z</dcterms:modified>
  <dc:title>யாத்திராகமம் : 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