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எருசலேமின் நாளிலே ஏதோமின் புத்திரரை நினையும்; அவர்கள்: அதை இடித்துப்போடுங்கள், அஸ்திபாரமட்டும் இடித்துப்போடுங்கள் என்று சொன்னார்கள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எருசலேமின் நாளிலே ஏதோமின் புத்திரரை நினையும்; அவர்கள்: அதை இடித்துப்போடுங்கள், அஸ்திபாரமட்டும் இடித்துப்போடுங்கள் என்று சொன்ன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பிலோன் குமாரத்தியே, பாழாய்ப்போகிறவளே, நீ எங்களுக்குச் செய்தபடி உனக்குப் பதில் செய்கிறவன் பாக்கிய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பிலோன் குமாரத்தியே, பாழாய்ப்போகிறவளே, நீ எங்களுக்குச் செய்தபடி உனக்குப் பதில் செய்கிறவன் பாக்கிய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குழந்தைகளைப் பிடித்து, கல்லின்மேல் மோதியடிக்கிறவன் பாக்கிய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ஆறுகள் அருகே நாங்கள் உட்கார்ந்து, அங்கே சீயோனை நினைத்து அழு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் நடுவிலிருக்கும் அலரிச்செடிகளின்மேல் எங்கள் கின்னரங்களைத் தூக்கிவைத்த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ைச் சிறைபிடித்தவர்கள் அங்கே எங்கள் பாடல்களையும், எங்களைப் பாழாக்கினவர்கள் மங்கள சத்தத்தையும் விரும்பி; சீயோனின் பாட்டுகளில் சிலதை எங்களுக்குப் பாடுங்கள் என்று சொன்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ைச் சிறைபிடித்தவர்கள் அங்கே எங்கள் பாடல்களையும், எங்களைப் பாழாக்கினவர்கள் மங்கள சத்தத்தையும் விரும்பி; சீயோனின் பாட்டுகளில் சிலதை எங்களுக்குப் பாடுங்கள் என்று சொன்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ின் பாட்டை அந்நியதேசத்தில் நாங்கள் பாடுவதெப்படி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ே, நான் உன்னை மறந்தால் என் வலதுகை தன் தொழிலை மறப்ப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ன்னை நினையாமலும், எருசலேமை என் முக்கியமான மகிழ்ச்சியிலும் அதிகமாக எண்ணாமலும்போனால், என் நாவு என் மேல்வாயோடு ஒட்டிக்கொள்வ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ன்னை நினையாமலும், எருசலேமை என் முக்கியமான மகிழ்ச்சியிலும் அதிகமாக எண்ணாமலும்போனால், என் நாவு என் மேல்வாயோடு ஒட்டிக்கொள்வ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Remember, O LORD, the children of Edom in the day of Jerusalem; who said, Demolish it, demoli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, even to the foundation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 daughter of Babylon, who are to be destroyed; happy shall he be, that rewards you as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ed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ppy shall he be, that takes and dashes your little ones against the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y the rivers of Babylon, there we sat down, yea, we wept, when we remembered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e hanged our harps upon the willows in the mids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re they that carried us away captive required of us a song; and they that wasted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quired of us delight, saying, Sing us one of the songs of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ow shall we sing the LORD's song in a strange l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I forget you, O Jerusalem, let my right hand forget her cun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I do not remember you, let my tongue cleave to the roof of my mouth; if I prefer not Jerusal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ve my chief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2026-06-03T16:17:43Z</dcterms:created>
  <dcterms:modified xsi:type="dcterms:W3CDTF">2026-06-03T16:17:43Z</dcterms:modified>
  <dc:title>சங்கீதம் : 137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