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w oft our souls are lifted up, 
When clouds are dark and drear; 
For Jesus comes, and kindly speaks 
These loving words of cheer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My Father's house are many mansions ; 
If it were not so, I would have told you ; 
In My Father's house are many mansions, 
I go to prepare a place for you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w oft amid our daily toil, 
With anxious care opprest, 
We hear again the precious word 
That tells of joy and rest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may our faith in Him be strong, 
Who feels our every care, 
And will for us-----as He hath said-----
A place in heaven prepar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let us work, and watch, and 
Relying on the love [pray, 
Of Him who now prepares a place 
For us in heaven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2026-07-30T19:33:03Z</dcterms:created>
  <dcterms:modified xsi:type="dcterms:W3CDTF">2026-07-30T19:33:03Z</dcterms:modified>
  <dc:title>Hymn : 722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