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59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a fountain filled with blood,
Drawn from Immanuel's veins,
And sinners plunged beneath that flood
Lose all their guilty stains,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dying thief rejoiced to see
That fountain in his day;
And there may I, though vile as he,
Wash all my sins awa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E'er since by faith I saw the stream
Thy flowing wounds supply,
Redeeming love has been my theme,
And shall be till I die.
in praise every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in a nobler, sweeter song
I'll sing Thy power to save,
When this poor lisping, stammering tongue
Lies silent in the gra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2026-09-15T19:15:06Z</dcterms:created>
  <dcterms:modified xsi:type="dcterms:W3CDTF">2026-09-15T19:15:06Z</dcterms:modified>
  <dc:title>Hymn : 129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