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ைப்பொழுதும் என்னை கைவிடமாட்டீர்
ஒரு நாளும் விட்டு விலகமாட்டீர்
நீர் கைவிடா கன்மலையே
நித்தமும் காப்ப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ீரே என் அடைக்கலம்
என் கோட்டை என் கேடகம்
நான் நம்பும் தெய்வம் என்று சொல்லுவேன்
வேடனுடைய கண்ணிக்கும்
பாழாக்கும் கொள்ளை நோய்க்கும்
தப்புவித்து சிறகால் மூடி மறைக்கிற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ர்த்தர் என் மேய்ப்பர் நான் தாழ்ச்சியடையேன்
புல்லுள்ள இடங்களில் என்னை மேய்க்கிறீர்
அமர்ந்த தண்ணீர் அண்டையில் என்னை
கொண்டு போய்விடுகிறீர்
ஆத்துமாவை தேற்றி திருப்தியாய் நடத்துகிற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த்துருக்கள் முன்பாய் ஒரு பந்தி ஆயத்தப்படுத்தி
என் தலையை எண்ணெய்யால் அபிஷேகித்தீர்
ஜீவனுள்ள நாளெல்லாம் நன்மையும் கிருபையும்
என்னை தொடரும்
உம் வீட்டில் நீடித்த நாட்களாய் நிலைத்திருப்பேன்
அல்லேலூயா அல்லேலூயா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யமில்லை பயமில்லை எந்தன் குடும்பம் 
உந்தன் கையில்
பயமில்லை பயமில்லை என் எதிர்காலம்
உந்தன் கையி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டத்துவீர் நடத்துவீர் கரம் பிடித்து நடத்துவீர்
காத்துக் கொள்வீர் காத்துக் கொள்வீர்
கண்மணிபோல காப்ப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அகற்றுவீர் அகற்றுவீர் என் வியாதிகளை அகற்றுவீர்
பார்த்துக்கொள்வீர் பார்த்துக்கொள்வீர்
என் தேவையை பார்த்துக் கொள்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என்னை பலுகச் செய்வீர் பெருகச் செய்வீர்
நீண்ட ஆயுசு தந்து காப்பாற்றுவீர்
குடும்பத்தை பேழையில் வைத்து  காப்பாற்றுவீர்
குடும்பத்தை வேலி அடைத்து காப்பாற்று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2026-06-10T10:04:54Z</dcterms:created>
  <dcterms:modified xsi:type="dcterms:W3CDTF">2026-06-10T10:04:54Z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