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presProps" Target="presProps.xml"/>
  <Relationship Id="rId70" Type="http://schemas.openxmlformats.org/officeDocument/2006/relationships/viewProps" Target="viewProps.xml"/>
  <Relationship Id="rId7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பாஷாவின் மற்ற வர்த்தமானங்களும், அவன் செய்ததும், அவனுடைய வல்லமையும், இஸ்ரவேல் ராஜாக்களின் நாளாகமப் புஸ்தகத்தில் அல்லவோ எழுதியிருக்கிறது.]]></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பாஷாவின் மற்ற வர்த்தமானங்களும், அவன் செய்ததும், அவனுடைய வல்லமையும், இஸ்ரவேல் ராஜாக்களின் நாளாகமப் புஸ்தகத்தில் அல்லவோ எழுதியிருக்கிறது.]]></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பாஷா தன் பிதாக்களோடே நித்திரையடைந்து திர்சாவில் அடக்கம்பண்ணப்பட்டான்; அவன் குமாரனாகிய ஏலா அவன் ஸ்தானத்தில் ராஜாவானா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பாஷா தன் பிதாக்களோடே நித்திரையடைந்து திர்சாவில் அடக்கம்பண்ணப்பட்டான்; அவன் குமாரனாகிய ஏலா அவன் ஸ்தானத்தில் ராஜாவானா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ஷா தன் கைகளின் செய்கையால் கர்த்தருக்குக் கோபமுண்டாக்கி, அவர் பார்வைக்குச் செய்த எல்லாப் பொல்லாப்பினிமித்தமும், அவன் யெரொபெயாமின் வீட்டாரை வெட்டிப்போட்டதினிமித்தமும், இவர்களைப்போல் ஆவான் என்று அவனுக்கும் அவன் வீட்டுக்கும் விரோதமாக ஆனானியின் குமாரனாகிய யெகூ என்னும் தீர்க்கதரிசியினால் கர்த்தருடைய வார்த்தை பின்னும் உண்டாயிற்று.]]></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ஷா தன் கைகளின் செய்கையால் கர்த்தருக்குக் கோபமுண்டாக்கி, அவர் பார்வைக்குச் செய்த எல்லாப் பொல்லாப்பினிமித்தமும், அவன் யெரொபெயாமின் வீட்டாரை வெட்டிப்போட்டதினிமித்தமும், இவர்களைப்போல் ஆவான் என்று அவனுக்கும் அவன் வீட்டுக்கும் விரோதமாக ஆனானியின் குமாரனாகிய யெகூ என்னும் தீர்க்கதரிசியினால் கர்த்தருடைய வார்த்தை பின்னும் உண்டாயிற்று.]]></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ஷா தன் கைகளின் செய்கையால் கர்த்தருக்குக் கோபமுண்டாக்கி, அவர் பார்வைக்குச் செய்த எல்லாப் பொல்லாப்பினிமித்தமும், அவன் யெரொபெயாமின் வீட்டாரை வெட்டிப்போட்டதினிமித்தமும், இவர்களைப்போல் ஆவான் என்று அவனுக்கும் அவன் வீட்டுக்கும் விரோதமாக ஆனானியின் குமாரனாகிய யெகூ என்னும் தீர்க்கதரிசியினால் கர்த்தருடைய வார்த்தை பின்னும் உண்டாயிற்று.]]></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யூதாவின் ராஜாவான ஆசாவின் இருபத்தாறாம் வருஷத்திலே பாஷாவின் குமாரனாகிய ஏலா இஸ்ரவேலின்மேல் திர்சாவிலே ராஜாவாகி இரண்டு வருஷம் அரசாண்டா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யூதாவின் ராஜாவான ஆசாவின் இருபத்தாறாம் வருஷத்திலே பாஷாவின் குமாரனாகிய ஏலா இஸ்ரவேலின்மேல் திர்சாவிலே ராஜாவாகி இரண்டு வருஷம் அரசாண்டா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ரதங்களில் பாதிபங்குக்குத் தலைவனாகிய சிம்ரி என்னும் அவன் ஊழியக்காரன் அவனுக்கு விரோதமாய்க் கட்டுப்பாடுபண்ணி, அவன் திர்சாவிலே அவ்விடத்து அரமனை உக்கிராணக்காரனாகிய அர்சாவின் வீட்டிலே குடித்து வெறி கொண்டிருக்கையில்,]]></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ஷாவுக்கு விரோதமாகக் கர்த்தருடைய வார்த்தை ஆனானியின் குமாரனாகிய யெகூவுக்கு உண்டாயிற்று, அவர்:]]></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இரதங்களில் பாதிபங்குக்குத் தலைவனாகிய சிம்ரி என்னும் அவன் ஊழியக்காரன் அவனுக்கு விரோதமாய்க் கட்டுப்பாடுபண்ணி, அவன் திர்சாவிலே அவ்விடத்து அரமனை உக்கிராணக்காரனாகிய அர்சாவின் வீட்டிலே குடித்து வெறி கொண்டிருக்கையில்,]]></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ம்ரி உள்ளே புகுந்து, யூதாவின் ராஜாவாகிய ஆசாவின் இருபத்தேழாம் வருஷத்தில் அவனை வெட்டிக் கொன்று போட்டு, அவன் ஸ்தானத்தில் ராஜாவானா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ம்ரி உள்ளே புகுந்து, யூதாவின் ராஜாவாகிய ஆசாவின் இருபத்தேழாம் வருஷத்தில் அவனை வெட்டிக் கொன்று போட்டு, அவன் ஸ்தானத்தில் ராஜாவானா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ன் ராஜாவாகி, சிங்காசனத்தின் மேல் உட்கார்ந்தபோது, அவன் பாஷாவின் வீட்டாரையெல்லாம் வெட்டிப்போட்டான்; அவன் இனத்தாரையாகிலும், அவன் சிநேகிதரையாகிலும், சுவரில் நீர்விடும் ஒரு நாயையாகிலும், அவன் உயிரோடே வைக்கவில்லை.]]></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ன் ராஜாவாகி, சிங்காசனத்தின் மேல் உட்கார்ந்தபோது, அவன் பாஷாவின் வீட்டாரையெல்லாம் வெட்டிப்போட்டான்; அவன் இனத்தாரையாகிலும், அவன் சிநேகிதரையாகிலும், சுவரில் நீர்விடும் ஒரு நாயையாகிலும், அவன் உயிரோடே வைக்கவில்லை.]]></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டியே பாஷாவும், அவன் குமாரனாகிய ஏலாவும், தங்கள் வீணான விக்கிரகங்களினாலே இஸ்ரவேலின் தேவனாகிய கர்த்தருக்குக் கோபமுண்டாக்கிச் செய்ததும் இஸ்ரவேலைச் செய்யப்பண்ணினதுமான அவர்களுடைய எல்லாப் பாவங்களினிமித்தமும்,]]></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டியே பாஷாவும், அவன் குமாரனாகிய ஏலாவும், தங்கள் வீணான விக்கிரகங்களினாலே இஸ்ரவேலின் தேவனாகிய கர்த்தருக்குக் கோபமுண்டாக்கிச் செய்ததும் இஸ்ரவேலைச் செய்யப்பண்ணினதுமான அவர்களுடைய எல்லாப் பாவங்களினிமித்தமும்,]]></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ர்த்தர் தீர்க்கதரிசியாகிய யெகூவினால் பாஷாவைக்குறித்துச் சொல்லியிருந்த அவருடைய வார்த்தையின்படியே, சிம்ரி பாஷாவின் வீட்டாரையெல்லாம் அழித்துப்போட்டா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ர்த்தர் தீர்க்கதரிசியாகிய யெகூவினால் பாஷாவைக்குறித்துச் சொல்லியிருந்த அவருடைய வார்த்தையின்படியே, சிம்ரி பாஷாவின் வீட்டாரையெல்லாம் அழித்துப்போட்டான்.]]></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ஏலாவின் மற்ற வர்த்தமானங்களும், அவன் செய்தவை யாவும் இஸ்ரவேல் ராஜாக்களின் நாளாகமப் புஸ்தகத்தில் அல்லவோ எழுதியிருக்கிறது.]]></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ஷாவுக்கு விரோதமாகக் கர்த்தருடைய வார்த்தை ஆனானியின் குமாரனாகிய யெகூவுக்கு உண்டாயிற்று, அவர்:]]></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யூதாவின் ராஜாவாகிய ஆசாவின் இருபத்தேழாம் வருஷத்திலே சிம்ரி திர்சாவிலே ஏழுநாள் ராஜாவாயிருந்தான்; ஜனங்கள் அப்பொழுது பெலிஸ்தருக்கு இருக்கிற கிபெத்தோனுக்கு எதிராகப் பாளயமிறங்கியிருந்தா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யூதாவின் ராஜாவாகிய ஆசாவின் இருபத்தேழாம் வருஷத்திலே சிம்ரி திர்சாவிலே ஏழுநாள் ராஜாவாயிருந்தான்; ஜனங்கள் அப்பொழுது பெலிஸ்தருக்கு இருக்கிற கிபெத்தோனுக்கு எதிராகப் பாளயமிறங்கியிருந்தா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சிம்ரி கட்டுப்பாடுபண்ணி, ராஜாவைக் கொன்றுபோட்டான் என்பதை அங்கே பாளயமிறங்கின ஜனங்கள் கேட்டபோது, இஸ்ரவேலரெல்லாம் அந்நாளிலேதானே பாளயத்திலே படைத்தலைவனாகிய உம்ரியை இஸ்ரவேல்மேல் ராஜாவாக்கினா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சிம்ரி கட்டுப்பாடுபண்ணி, ராஜாவைக் கொன்றுபோட்டான் என்பதை அங்கே பாளயமிறங்கின ஜனங்கள் கேட்டபோது, இஸ்ரவேலரெல்லாம் அந்நாளிலேதானே பாளயத்திலே படைத்தலைவனாகிய உம்ரியை இஸ்ரவேல்மேல் ராஜாவாக்கினார்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ப்பொழுது உம்ரியும் அவனோடேகூட இஸ்ரவேல் அனைத்தும் கிபெத்தோனிலிருந்து வந்து, திர்சாவை முற்றிக்கை போட்டார்க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ட்டணம் பிடிபட்டதைச் சிம்ரி கண்டபோது, அவன் ராஜாவின் வீடாகிய அரமனைக்குள் பிரவேசித்து, தான் இருக்கிற ராஜ அரமனையைத் தீக்கொளுத்தி, அதிலே செத்தா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பட்டணம் பிடிபட்டதைச் சிம்ரி கண்டபோது, அவன் ராஜாவின் வீடாகிய அரமனைக்குள் பிரவேசித்து, தான் இருக்கிற ராஜ அரமனையைத் தீக்கொளுத்தி, அதிலே செத்தா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வன் கர்த்தரின் பார்வைக்குப் பொல்லாப்பானதைச் செய்து, யெரொபெயாமின் வழியிலும் அவன் இஸ்ரவேலைப் பாவஞ்செய்யப்பண்ணின அவன் பாவத்திலும் நடந்ததினால், கட்டிக்கொண்ட அவனுடைய பாவங்களினிமித்தம் அப்படி நடந்த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வன் கர்த்தரின் பார்வைக்குப் பொல்லாப்பானதைச் செய்து, யெரொபெயாமின் வழியிலும் அவன் இஸ்ரவேலைப் பாவஞ்செய்யப்பண்ணின அவன் பாவத்திலும் நடந்ததினால், கட்டிக்கொண்ட அவனுடைய பாவங்களினிமித்தம் அப்படி நடந்தது.]]></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சிம்ரியின் மற்ற வர்த்தமானங்களும், அவன் பண்ணின அவனுடைய கட்டுப்பாடும் இஸ்ரவேல் ராஜாக்களின் நாளாகமப் புஸ்தகத்தில் அல்லவோ எழுதியிருக்கிறது.]]></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ன் உன்னைத் தூளிலிருந்து உயர்த்தி, உன்னை என் ஜனமாகிய இஸ்ரவேலின்மேல் தலைவனாக வைத்திருக்கையில், நீ யெரொபெயாமின் வழியிலே நடந்து, என் ஜனமாகிய இஸ்ரவேல் தங்கள் பாவங்களால் எனக்குக் கோபமுண்டாக்கும்படி அவர்களைப் பாவஞ்செய்யப்பண்ணுகிறபடியினால்,]]></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இஸ்ரவேல் ஜனங்கள் இரண்டு வகுப்பாய்ப் பிரிந்து, பாதி ஜனங்கள் கீனாத்தின் குமாரனாகிய திப்னியை ராஜாவாக்க, அவனைப் பின்பற்றினார்கள்; பாதி ஜனங்கள் உம்ரியைப் பின் பற்றினா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இஸ்ரவேல் ஜனங்கள் இரண்டு வகுப்பாய்ப் பிரிந்து, பாதி ஜனங்கள் கீனாத்தின் குமாரனாகிய திப்னியை ராஜாவாக்க, அவனைப் பின்பற்றினார்கள்; பாதி ஜனங்கள் உம்ரியைப் பின் பற்றினா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னாலும் கீனாத்தின் குமாரனாகிய திப்னியைப் பின்பற்றின ஜனங்களைப் பார்க்கிலும், உம்ரியைப் பின்பற்றின ஜனங்கள் பலத்துப் போனார்கள்; திப்னி செத்துப்போனான்; உம்ரி அரசாண்டா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யூதாவின் ராஜாவாகிய ஆசாவின் முப்பத்தோராம் வருஷத்தில், உம்ரி இஸ்ரவேல்மேல் ராஜாவாகிய, பன்னிரண்டு வருஷம் ராஜ்யபாரம்பண்ணினான்; அவன் திர்சாவிலே ஆறுவருஷம் அரசாண்டு,]]></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யூதாவின் ராஜாவாகிய ஆசாவின் முப்பத்தோராம் வருஷத்தில், உம்ரி இஸ்ரவேல்மேல் ராஜாவாகிய, பன்னிரண்டு வருஷம் ராஜ்யபாரம்பண்ணினான்; அவன் திர்சாவிலே ஆறுவருஷம் அரசாண்டு,]]></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பின்பு சேமேரின் கையிலிருந்து சமாரியா மலையை இரண்டு தாலந்து வெள்ளிக்கு வாங்கி, அந்த மலையின்மேல் ஒரு பட்டணத்தைக் கட்டி, அதற்கு மலையினுடைய எஜமானாயிருந்த சேமேருடைய பேரின்படியே சமாரியா என்னும் பேரைத் தரித்தா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பின்பு சேமேரின் கையிலிருந்து சமாரியா மலையை இரண்டு தாலந்து வெள்ளிக்கு வாங்கி, அந்த மலையின்மேல் ஒரு பட்டணத்தைக் கட்டி, அதற்கு மலையினுடைய எஜமானாயிருந்த சேமேருடைய பேரின்படியே சமாரியா என்னும் பேரைத் தரித்தா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பின்பு சேமேரின் கையிலிருந்து சமாரியா மலையை இரண்டு தாலந்து வெள்ளிக்கு வாங்கி, அந்த மலையின்மேல் ஒரு பட்டணத்தைக் கட்டி, அதற்கு மலையினுடைய எஜமானாயிருந்த சேமேருடைய பேரின்படியே சமாரியா என்னும் பேரைத் தரித்தா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உம்ரி கர்த்தரின் பார்வைக்குப் பொல்லாப்பானதைச் செய்து, தனக்கு முன்னிருந்த எல்லாரைப் பார்க்கிலும் கேடாய் நடந்து,]]></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நேபாத்தின் குமாரனாகிய யெரொபெயாமின் சகல வழியிலும், இஸ்ரவேலின் தேவனாகிய கர்த்தருக்குத் தங்கள் வீணான விக்கிரகங்களாலே கோபம் மூட்டும்படியாய் இஸ்ரவேலைப் பாவஞ்செய்யப்பண்ணின அவனுடைய பாவங்களிலும் நடந்தா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ன் உன்னைத் தூளிலிருந்து உயர்த்தி, உன்னை என் ஜனமாகிய இஸ்ரவேலின்மேல் தலைவனாக வைத்திருக்கையில், நீ யெரொபெயாமின் வழியிலே நடந்து, என் ஜனமாகிய இஸ்ரவேல் தங்கள் பாவங்களால் எனக்குக் கோபமுண்டாக்கும்படி அவர்களைப் பாவஞ்செய்யப்பண்ணுகிறபடியினால்,]]></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நேபாத்தின் குமாரனாகிய யெரொபெயாமின் சகல வழியிலும், இஸ்ரவேலின் தேவனாகிய கர்த்தருக்குத் தங்கள் வீணான விக்கிரகங்களாலே கோபம் மூட்டும்படியாய் இஸ்ரவேலைப் பாவஞ்செய்யப்பண்ணின அவனுடைய பாவங்களிலும் நடந்தா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நேபாத்தின் குமாரனாகிய யெரொபெயாமின் சகல வழியிலும், இஸ்ரவேலின் தேவனாகிய கர்த்தருக்குத் தங்கள் வீணான விக்கிரகங்களாலே கோபம் மூட்டும்படியாய் இஸ்ரவேலைப் பாவஞ்செய்யப்பண்ணின அவனுடைய பாவங்களிலும் நடந்தா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உம்ரி செய்த அவனுடைய மற்ற வர்த்தமானங்களும், அவன் காண்பித்த வல்லமையும், இஸ்ரவேல் ராஜாக்களின் நாளாகமப் புஸ்தகத்தில் அல்லவோ எழுதியிருக்கிறது.]]></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உம்ரி செய்த அவனுடைய மற்ற வர்த்தமானங்களும், அவன் காண்பித்த வல்லமையும், இஸ்ரவேல் ராஜாக்களின் நாளாகமப் புஸ்தகத்தில் அல்லவோ எழுதியிருக்கிறது.]]></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ஆகாப் ஒரு விக்கிரகத்தோப்பையும் வைத்து, இஸ்ரவேலின் தேவனாகிய கர்த்தருக்குக் கோபம் உண்டாக்கும்படிக்கு தனக்கு முன்னிருந்த இஸ்ரவேலின் ராஜாக்களெல்லாம் செய்ததைப்பார்க்கிலும் அதிகமாய்ச் செய்துவந்தா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ஆகாப் ஒரு விக்கிரகத்தோப்பையும் வைத்து, இஸ்ரவேலின் தேவனாகிய கர்த்தருக்குக் கோபம் உண்டாக்கும்படிக்கு தனக்கு முன்னிருந்த இஸ்ரவேலின் ராஜாக்களெல்லாம் செய்ததைப்பார்க்கிலும் அதிகமாய்ச் செய்துவந்தான்.]]></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உம்ரி தன் பிதாக்களோடே நித்திரையடைந்து, சமாரியாவிலே அடக்கம் பண்ணப்பட்டான்; அவன் குமாரனாகிய ஆகாப் அவன் ஸ்தானத்தில் ராஜாவானான்.]]></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உம்ரி தன் பிதாக்களோடே நித்திரையடைந்து, சமாரியாவிலே அடக்கம் பண்ணப்பட்டான்; அவன் குமாரனாகிய ஆகாப் அவன் ஸ்தானத்தில் ராஜாவானான்.]]></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வன் நாட்களிலே பெத்தேல் ஊரானாகிய ஈயேல் எரிகோவைக் கட்டினான்; கர்த்தர் நூனின் குமாரனாகிய யோசுவாவைக் கொண்டு சொல்லியிருந்த வார்த்தையின்படியே, அவன் அதின் அஸ்திபாரத்தைப் போடுகிறபோது, அபிராம் என்னும் தன் மூத்த குமாரனையும், அதின் வாசல்களை வைக்கிறபோது செகூப் என்னும் தன் இளையகுமாரனையும் சாகக்கொடுத்தா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வன் நாட்களிலே பெத்தேல் ஊரானாகிய ஈயேல் எரிகோவைக் கட்டினான்; கர்த்தர் நூனின் குமாரனாகிய யோசுவாவைக் கொண்டு சொல்லியிருந்த வார்த்தையின்படியே, அவன் அதின் அஸ்திபாரத்தைப் போடுகிறபோது, அபிராம் என்னும் தன் மூத்த குமாரனையும், அதின் வாசல்களை வைக்கிறபோது செகூப் என்னும் தன் இளையகுமாரனையும் சாகக்கொடுத்தா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நான் பாஷாவின் பின்னடியாரையும் அவன் வீட்டாரின் பின்னடியாரையும் அழித்துப்போட்டு, உன் வீட்டை நேபாத்தின் குமாரனாகிய யெரொபெயாமின் வீட்டைப்போல ஆக்குவேன்.]]></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வன் நாட்களிலே பெத்தேல் ஊரானாகிய ஈயேல் எரிகோவைக் கட்டினான்; கர்த்தர் நூனின் குமாரனாகிய யோசுவாவைக் கொண்டு சொல்லியிருந்த வார்த்தையின்படியே, அவன் அதின் அஸ்திபாரத்தைப் போடுகிறபோது, அபிராம் என்னும் தன் மூத்த குமாரனையும், அதின் வாசல்களை வைக்கிறபோது செகூப் என்னும் தன் இளையகுமாரனையும் சாகக்கொடுத்தா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யூதாவின் ராஜாவாகிய ஆசாவின் முப்பத்தெட்டாம் வருஷத்தில் உம்ரியின் குமாரனாகிய ஆகாப் இஸ்ரவேலின்மேல் ராஜாவாகி, சமாரியாவில் இஸ்ரவேலின் மேல் இருபத்திரண்டு வருஷம் ராஜ்யபாரம்பண்ணினா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யூதாவின் ராஜாவாகிய ஆசாவின் முப்பத்தெட்டாம் வருஷத்தில் உம்ரியின் குமாரனாகிய ஆகாப் இஸ்ரவேலின்மேல் ராஜாவாகி, சமாரியாவில் இஸ்ரவேலின் மேல் இருபத்திரண்டு வருஷம் ராஜ்யபாரம்பண்ணினான்.]]></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உம்ரியின் குமாரனாகிய ஆகாப், தனக்கு முன்னிருந்த எல்லாரைப்பார்க்கிலும் கர்த்தரின் பார்வைக்குப் பொல்லாப்பானதைச் செய்தான்.]]></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பாத்தின் குமாரனாகிய யெரொபெயாமின் பாவங்களில் நடப்பது அவனுக்குக் கொஞ்சக்காரியமென்று நினைத்தாற்போல் அவன் சீதோனியரின் ராஜாவாகிய ஏத்பாகாலின் குமாரத்தி யேசபேலை விவாகம்பண்ணினதுமல்லாமல், அவன் போய் பாகாலையும் சேவித்து அதைப் பணிந்துகொண்டு,]]></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பாத்தின் குமாரனாகிய யெரொபெயாமின் பாவங்களில் நடப்பது அவனுக்குக் கொஞ்சக்காரியமென்று நினைத்தாற்போல் அவன் சீதோனியரின் ராஜாவாகிய ஏத்பாகாலின் குமாரத்தி யேசபேலை விவாகம்பண்ணினதுமல்லாமல், அவன் போய் பாகாலையும் சேவித்து அதைப் பணிந்துகொண்டு,]]></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தான் சமாரியாவிலே கட்டின பாகாலின் கோவிலில் பாகாலுக்குப் பலிபீடத்தை எடுப்பித்தா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நான் பாஷாவின் பின்னடியாரையும் அவன் வீட்டாரின் பின்னடியாரையும் அழித்துப்போட்டு, உன் வீட்டை நேபாத்தின் குமாரனாகிய யெரொபெயாமின் வீட்டைப்போல ஆக்குவே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ஷாவின் சந்ததியிலே பட்டணத்தில் சாகிறவனை நாய்கள் தின்னும்; வெளியிலே சாகிறவனை ஆகாயத்துப் பறவைகள் தின்னும் என்றார்.]]></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பாஷாவின் சந்ததியிலே பட்டணத்தில் சாகிறவனை நாய்கள் தின்னும்; வெளியிலே சாகிறவனை ஆகாயத்துப் பறவைகள் தின்னும் என்றார்.]]></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6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ಆದರೆ ಬಾಷನ ಇತರ ಕಾರ್ಯಗಳೂ ಅವನು ಮಾಡಿದ್ದೂ ಅವನ ಪರಾಕ್ರಮವೂ ಇಸ್ರಾ ಯೇಲಿನ ಅರಸುಗಳ ವೃತಾಂತಗಳ ಪುಸ್ತಕದಲ್ಲಿ ಬರೆ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ಲ್ಪಡಲಿಲ್ಲ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ಬಾಷನು ತನ್ನ ಪಿತೃಗಳ ಸಂಗಡ ಮಲಗಿದನು; ತಿರ್ಚದಲ್ಲಿ ಅವನು ಹೂಣಿಡಲ್ಪಟ್ಟನು; ಅವನ ಮಗನಾದ ಏಲನು ಅವನಿಗೆ ಬದಲಾಗಿ ಆ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ಇದಲ್ಲದೆ ಬಾಷನು ಯಾರೂಬ್ಬಾಮನ ಮನೆ ಯವರ ಹಾಗಿದ್ದು ಅವನನ್ನು ಕೊಂದುಹಾಕಿ ತನ್ನ ದುಷ್ಕೃತ್ಯಗಳಿಂದ ಕರ್ತನಿಗೆ ಕೋಪವ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ಎಬ್ಬಿಸಿ ಕರ್ತನ ಸಮ್ಮುಖದಲ್ಲಿ ತಾನು ಮಾಡಿದ ಎಲ್ಲಾ ಕೆಟ್ಟತನದ ನಿಮಿತ್ತ ಅವನಿಗೆ ವಿರೋಧವಾಗಿಯೂ ಅವನ ಮನೆಗೆ ವಿರೋಧವಾಗಿ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ಹನಾನೀಯ ಮಗನಾಗಿರುವ ಪ್ರವಾದಿಯಾದ ಯೇಹುವಿನ ಮುಖಾಂತರ ಕರ್ತನ ವಾಕ್ಯ ಉಂಟಾಯಿ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ಯೆಹೂದದ ಅರಸನಾದ ಆಸನ ಇಪ್ಪತ್ತಾರನೇ ವರುಷದಲ್ಲಿ ಬಾಷನ ಮಗನಾದ ಏಲನು ಇಸ್ರಾಯೇ ಲಿನ ಮೇಲೆ ತಿರ್ಚದಲ್ಲಿ ಎರಡು ವರುಷ]]></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ಆಳಲಾರಂಭಿ ಸಿ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ಆದರೆ ತಿರ್ಚದಲ್ಲಿ ತನ್ನ ಮನೆಯ ಉಗ್ರಾಣಿಕ ನಾದ ಅರ್ಚನ ಮನೆಯಲ್ಲಿ ಅವನು ಕುಡಿದು ಮತ್ತನಾಗಿ ತಿರ್ಚದಲ್ಲಿರುವಾಗ ಅರ್ಧ]]></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ಬಾಷನಿಗೆ ವಿರೋಧವಾಗಿ ಹನಾನೀಯ ಮಗನಾದ ಯೇಹುವಿಗೆ ಕರ್ತನ ವಾಕ್ಯ ಉಂಟಾಗಿ ಹೇಳಿದ್ದೇನಂದರೆ--ನಾನು ನಿನ್ನನ್ನು ಧೂ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ರಥಗಳಿಗೆ ಅಧಿಪತಿಯಾಗಿ ರುವ ಅವನ ಸೇವಕನಾದ ಜಿಮ್ರಿ ಅವನಿಗೆ ವಿರೋಧ ವಾಗಿ ಒಳಸಂಚು ಮಾಡಿ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ಜಿಮ್ರಿಯು ಒಳಗೆ ಹೋಗಿ ಯೆಹೂದದ ಅರಸನಾದ ಆಸನ ಇಪ್ಪತ್ತೇಳನೇ ವರುಷದಲ್ಲಿ ಅವನನ್ನು ಹೊಡೆದು ಕೊಂದುಹಾಕಿ ಅವನಿ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ಬದಲಾಗಿ ಆಳಿ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ಅವನು ಆಳಲು ಆರಂಭಿಸಿದಾಗ ಏನಾಯಿತಂದರೆ, ಅವನು ಸಿಂಹಾ ಸನದ ಮೇಲೆ ಕುಳಿತು ಕೊಳ್ಳುತ್ತಲೇ ಬಾಷನ ಮನೆ ಯವರನ್ನೆ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ದುಹಾಕಿದನು. ಅವನ ಬಂಧು ಗಳಲ್ಲಿಯೂ ಸ್ನೇಹಿತರಲ್ಲಿಯೂ ಗಂಡಸರಾದ ಒಬ್ಬ ನನ್ನೂ ಅವನಿಗೆ ಉಳಿಸಲಿಲ್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ಹೀಗೆ ಭಾಷನೂ ಅವನ ಮಗನಾದ ಏಲನೂ ತಮ್ಮ ಎಲ್ಲಾ ಪಾಪಗಳಿಂದ ಇಸ್ರಾಯೇಲಿನ ದೇವರಾದ ಕರ್ತನಿಗೆ ಕೋಪವನ್ನು ಎಬ್ಬಿಸಿ ತಾ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ಡಿದ ಪಾಪಗಳಿಂದಲೂ ತಾವು ಇಸ್ರಾಯೇಲನ್ನು ಪಾಪಮಾಡಲು ಪ್ರೇರೇಪಿಸಿದ್ದ ರಿಂದ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ಕರ್ತನು ಪ್ರವಾದಿಯಾದ ಯೇಹುವಿನ ಮುಖಾಂತರ ಬಾಷನಿಗೆ ವಿರೋಧವಾಗಿ ಹೇಳಿದ ಆತನ ವಾಕ್ಯದ ಪ್ರಕಾರವೇ ಜಿಮ್ರಿಯು ಬಾಷನ ಮನೆ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ವರನ್ನೆಲ್ಲಾ ನಾಶಮಾಡಿ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ಏಲನ ಇತರ ಕ್ರಿಯೆ ಗಳೂ ಅವನು ಮಾಡಿದ್ದೆಲ್ಲವೂ ಇಸ್ರಾಯೇಲ್‌ ಅರಸು ಗಳ ವೃತಾಂತಗಳ ಪುಸ್ತಕದಲ್ಲಿ ಬರೆಯಲ್ಪಡಲಿಲ್ಲ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ಯಲ್ಲಿಂದ ಮೇಲೆತ್ತಿ ನಿನ್ನನ್ನು ನನ್ನ ಜನರಾದ ಇಸ್ರಾ ಯೇಲಿನ ಮೇಲೆ ನಾಯಕನಾಗಿ ಇರಿಸಿ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ಯೆಹೂದದ ಅರಸನಾದ ಆಸನ ಇಪ್ಪತ್ತೇಳನೇವರುಷದಲ್ಲಿ ಜಿಮ್ರಿಯು ತಿರ್ಚದಲ್ಲಿ ಏಳು ದಿವಸ ಆಳಿದನು. ಆಗ ಜನ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ಫಿಲಿಷ್ಟಿಯರಿಗೆ ಸಂಬಂಧ ಪಟ್ಟ ಗಿಬ್ಬೆತೋನಿನ ಬಳಿಯಲ್ಲಿ ದಂಡಾಗಿ ಇಳಿದಿರು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ಜಿಮ್ರಿಯು ಒಳಸಂಚು ಮಾಡಿ ಅರಸನನ್ನು ಕೊಂದು ಹಾಕಿದ್ದಾನೆಂದು ಅಲ್ಲಿ ಇಳಿದಿರುವ ದಂಡಿನವರು ಕೇಳಿ ದ್ದರಿಂ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ಇಸ್ರಾಯೇಲ್ಯರೆಲ್ಲರೂ ಅದೇ ದಿವಸದಲ್ಲಿ ದಂಡಿನೊಳಗೆ ದಂಡಿನ ಅಧಿಪತಿಯಾದ ಒಮ್ರಿಯನ್ನು ಇಸ್ರಾಯೇಲಿನ ಮೇಲೆ ಅರಸನಾಗ ಮಾಡಿ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ಆಗ ಒಮ್ರಿಯೂ ಅವನ ಸಂಗಡ ಇಸ್ರಾಯೇಲ್ಯ ರೆಲ್ಲರೂ ಗಿಬ್ಬೆತೋನನ್ನು ಬಿಟ್ಟು ಹೋಗಿ ತಿರ್ಚವನ್ನು ಮುತ್ತಿಗೆ ಹಾಕಿ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ಪಟ್ಟಣವು ಹಿಡಿಯಲ್ಪಟ್ಟದ್ದನ್ನು ಜಿಮ್ರಿಯು ನೋಡಿದಾಗ ಅವನು ಅರಮನೆಯ ಅಂತಃಪುರದೊಳಗೆ ಪ್ರವೇಶಿಸಿ ಅರಮನೆಯನ್ನು ಬೆಂ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ಯಿಂದ ಸುಟ್ಟು ತಾನೂ ಸತ್ತ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ಅವನು ಕರ್ತನ ಸಮ್ಮುಖದಲ್ಲಿ ಕೆಟ್ಟತನಮಾಡಿ ತಾನು ಮಾಡಿದ ಪಾಪ ಗಳ ನಿಮಿತ್ತವಾಗಿಯೂ ಯಾರೊಬ್ಬಾಮನ ಮಾರ್ಗ ದಲ್ಲಿ ನಡೆ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ಇಸ್ರಾಯೇಲನ್ನು ಪಾಪಮಾಡಲು ಪ್ರೇರೇಪಿಸಿದ ಅವನ ಪಾಪದ ನಿಮಿತ್ತವಾಗಿಯೂ ಇದು ಆಯಿ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ಜಿಮ್ರಿಯ ಇತರ ಕಾರ್ಯಗಳೂ ಅವನು ಮಾಡಿದ ಒಳಸಂಚೂ ಇಸ್ರಾಯೇಲಿನ ಅರಸು ಗಳ ವೃತಾಂತಗಳ ಪುಸ್ತಕದಲ್ಲಿ ಬರೆಯಲ್ಪಡಲಿಲ್ಲ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ಆದರೆ ನೀನು ಯಾರೊಬ್ಬಾಮನ ಮಾರ್ಗದಲ್ಲಿ ನಡೆದು ನನ್ನ ಜನರಾದ ಇಸ್ರಾಯೇಲ್ಯರು ತಮ್ಮ ಪಾಪಗಳಿಂದ ನನಗೆ ಕೋಪವ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ಆಗ ಇಸ್ರಾಯೇಲಿನ ಜನರು ಎರಡು ಭಾಗವಾಗಿ ವಿಭಾಗಿಸಲ್ಪಟ್ಟು ಅರ್ಧ ಜನರು ಗೀನತನ ಮಗನಾದ ತಿಬ್ನಿಯನ್ನು ಅರಸನನ್ನಾ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ಡಲು ಅವನ ಹಿಂದೆ ಹೋದರು. ಅರ್ಧ ಜನರು ಒಮ್ರಿಯ ಹಿಂದೆ ಹೋದ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ಆದರೆ ಒಮ್ರಿಯ ಹಿಂದೆ ಹೋದ ಜನರು ಜಯಿಸಿದ್ದರಿಂದ ತಿಬ್ನಿಯು ಸತ್ತುಹೋದನು. ಒಮ್ರಿಯು ಆಳಿ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ಯೆಹೂದದ ಅರಸನಾದ ಆಸನ ಮೂವ ತ್ತೊಂದನೇ ವರ್ಷದಲ್ಲಿ ಒಮ್ರಿಯು ಇಸ್ರಾಯೇಲಿನ ಮೇಲೆ ಆಳಲು ಆರಂಭಿಸಿ ಹನ್ನೆರಡು ವರುಷ]]></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ಆಳಿ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ತಿರ್ಚದಲ್ಲಿ ಆರು ವರುಷ ಆಳಿದನು ಅವನು ಶೆಮೆರ್‌ ನಿಗೆ ಎರಡು ತಲಾಂತು ಬೆಳ್ಳಿಯನ್ನು ಕೊಟ್ಟು ಸಮಾರ್ಯ ವೆಂ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ಬೆಟ್ಟವನ್ನು ಕೊಂಡುಕೊಂಡು ಆ ಬೆಟ್ಟದ ಮೇಲೆ ಪಟ್ಟಣವನ್ನು ಕಟ್ಟಿಸಿ ಶೆಮೆರನೆಂಬ ಬೆಟ್ಟದ ಯಜಮಾನನ ಹೆಸರಿನ ಹಾಗೆ ತಾ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ಕಟ್ಟಿಸಿದ ಪಟ್ಟಣಕ್ಕೆ ಸಮಾರ್ಯ ವೆಂದು ಹೆಸರಿಟ್ಟ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ಆದರೆ ಒಮ್ರಿಯು ಕರ್ತನ ಸಮ್ಮುಖದಲ್ಲಿ ಕೆಟ್ಟತನ ಮಾಡಿ ತನಗೆ ಮುಂಚೆ ಇದ್ದ ಎಲ್ಲರಿಗಿಂತ ಕೆಟ್ಟವನಾಗಿ ನಡೆ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ಅದೇನಂದರೆ, ಅವನು ನೆಬಾಟನ ಮಗನಾದ ಯಾರೊಬ್ಬಾಮನ ಸಕಲ ಮಾರ್ಗಗಳಲ್ಲಿಯೂ ಇಸ್ರಾಯೇಲಿನ ದೇವ ರಾದ ಕರ್ತನಿಗೆ ತಮ್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ಎಬ್ಬಿಸುವ ಹಾಗೆ ಅವರನ್ನು ಪಾಪ ಮಾಡಲು ಪ್ರೇರೇಪಿಸಿ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ವ್ಯರ್ಥವಾದವುಗಳಿಂದ ಕೋಪ ವನ್ನು ಎಬ್ಬಿಸಿದ ಹಾಗೆ ಇಸ್ರಾಯೇಲನ್ನು ಪಾಪಮಾಡಲು ಪ್ರೇರೇಪಿಸಿದ ಯಾರೊಬ್ಬಾಮನ ಪಾಪದಲ್ಲಿ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ನಡೆ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ಆದರೆ ಒಮ್ರಿಯು ಮಾಡಿದ ಇತರ ಕಾರ್ಯಗಳೂ ಅವನು ತೋರಿಸಿದ ಅವನ ಪರಾ ಕ್ರಮವೂ ಇಸ್ರಾಯೇಲಿನ ಅರಸುಗಳ ವೃತಾಂತಗ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ಪುಸ್ತಕದಲ್ಲಿ ಬರೆಯಲ್ಪಡಲಿಲ್ಲ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ಅಹಾಬನು ತೋಪನ್ನು ಹಾಕಿಸಿದನು. ಹೀಗೆಯೆ ಅಹಾಬನು ಇಸ್ರಾಯೇಲಿನ ದೇವರಾದ ಕರ್ತನಿಗೆ ಕೋಪವನ್ನು ಎಬ್ಬಿಸುವ ಹಾಗೆ ತನ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ಚಿನ ಇಸ್ರಾಯೇಲಿನ ಅರಸುಗಳೆಲ್ಲರಿಗಿಂತ ಅಧಿಕ ವಾಗಿ ಕೆಟ್ಟತನಮಾಡಿ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ಒಮ್ರಿಯು ತನ್ನ ಪಿತೃಗಳ ಸಂಗಡ ಮಲಗಿ ಸಮಾರ್ಯ ಪಟ್ಟಣ ದಲ್ಲಿ ಹೂಣಿಡಲ್ಪಟ್ಟನು; ಅವನಿಗೆ ಬದಲಾಗಿ ಅವನ ಮಗನಾದ ಅಹಾಬ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ಆಳಿ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ಅವನ ದಿವಸಗಳಲ್ಲಿ ಬೇತೇಲಿನವನಾದ ಹೀಯೇ ಲನು ಯೆರಿಕೋವನ್ನು ಕಟ್ಟಿಸಿದನು; ಕರ್ತನು ನೂನನ ಮಗನಾದ ಯೆಹೋಶುವನ ಮುಖಾಂತ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ಹೇಳಿದ್ದ ವಾಕ್ಯದ ಪ್ರಕಾರವೇ ಅವನು ಅದಕ್ಕೆ ಅಸ್ತಿವಾರವನ್ನು ಹಾಕಿದಾಗ ತನ್ನ ಚೊಚ್ಚಲ ಮಗನಾದ ಅಬೀರಾಮನೂ ಅದರ ಬಾಗಲುಗಳ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ಇಗೋ, ನಾನು ಬಾಷನ ಸಂತತಿಯನ್ನೂ ಅವನ ಮನೆಯ ಸಂತತಿಯನ್ನೂ ತೆಗೆದು ಹಾಕಿ ನಿನ್ನ ಮನೆಯನ್ನು ನೆಬಾಟನ ಮಗನಾದ ಯಾರೊಬ್ಬಾಮ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ಇಟ್ಟಾಗ ಅವನ ಚಿಕ್ಕಮಗನಾದ ಸೆಗೂಬನೂ ಸತ್ತ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ಯೆಹೂದದ ಅರಸನಾದ ಆಸನ ಮೂವ ತ್ತೆಂಟನೇ ವರುಷದಲ್ಲಿ ಒಮ್ರಿಯ ಮಗನಾದ ಅಹಾ ಬನು ಇಸ್ರಾಯೇಲಿನ ಮೇಲೆ ಆಳಲು ಆರಂಭಿ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ಸಮಾರ್ಯದಲ್ಲಿ ಇಸ್ರಾಯೇಲಿನ ಮೇಲೆ ಇಪ್ಪತ್ತೆರಡು ವರುಷ ಆಳಿ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ಆದರೆ ಒಮ್ರಿಯ ಮಗನಾದ ಅಹಾಬನು ತನಗೆ ಮುಂಚೆ ಇದ್ದ ಎಲ್ಲರಿಗಿಂತ ಕರ್ತನ ಮುಂದೆ ಹೆಚ್ಚು ಕೆಟ್ಟತನಮಾಡಿ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ನೆಬಾಟನ ಮಗನಾದ ಯಾರೊಬ್ಬಾಮನ ಪಾಪಗಳಲ್ಲಿ ನಡೆಯು ವದು ಅವನಿಗೆ ಅಲ್ಪವಾಗಿತ್ತು; ಅವನು ಚೀದೋನ್ಯರ ಅರಸನಾಗಿರು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ಎತ್ಬಾಳನ ಮಗಳಾದ ಈಜೆಬೆಲಳನ್ನು ಮದುವೆಯಾಗಿ ಬಾಳನನ್ನು ಸೇವಿಸಿ ಅವನಿಗೆ ಅಡ್ಡ ಬಿದ್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ಇದಲ್ಲದೆ ತಾನು ಸಮಾರ್ಯದಲ್ಲಿ ಕಟ್ಟಿಸಿದ ಬಾಳನ ಮನೆಯಲ್ಲಿ ಬಾಳನಿಗೆ ಬಲಿಪೀಠವನ್ನು ಕಟ್ಟಿಸಿ ದ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ಮನೆಯ ಹಾಗೆ ಮಾಡುವೆ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ಬಾಷನ ಕಡೆಯವನಲ್ಲಿ ಪಟ್ಟಣದೊಳಗೆ ಸಾಯುವ ವನನ್ನು ನಾಯಿಗಳು ತಿನ್ನುವವು. ಅವನ ಕಡೆಯವನಲ್ಲಿ ಹೊಲದೊಳಗೆ ಸಾಯುವವನನ್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ಆಕಾಶದ ಪಕ್ಷಿಗಳು ತಿನ್ನುವ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6]]></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2026-06-03T12:38:52Z</dcterms:created>
  <dcterms:modified xsi:type="dcterms:W3CDTF">2026-06-03T12:38:52Z</dcterms:modified>
  <dc:title>1 இராஜாக்கள் : 16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