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re banded together in Christian Endeavour, 
To live for the Master and serve Him for ever;
To follow His standard, His counsel 
obeying; [the straying. 
To care for the poor, and to seek for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Christ . . . and the Church ... we are 
band ed together ; . . . 
For Christ . . and the Church ... is our 
watchword, our watchword for eve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Jesus our Saviour, believing, abiding, 
Our all to His goodness and mercy 
confiding ; 
We'll scatter bright sunshine o'er paths 
that are dreary,  
And tell of His love to the hearts that are wear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us banded together in Christian 
Endeavour, 
The bonds that unite us the world cannot sever;
Upheld by the Master, and kindly 
defended, 
We'll work for His cause till life's mission is e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2026-09-15T16:07:53Z</dcterms:created>
  <dcterms:modified xsi:type="dcterms:W3CDTF">2026-09-15T16:07:53Z</dcterms:modified>
  <dc:title>Hymn : 1122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