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ight has fallen on the city, 
And the streets at last are still, 
Where the noisy crowd, the day long, 
Did the air with shoutings fill ; 
And the weary, way-worn travellers, 
Preaching Jesus through the land, 
Are in deepest dungeon darkness, 
By the magistrates' comm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stripes to them are given, 
Many curses on them cast ; 
Many bolts and bars surround them ; 
In the stocks their feet are fast ; 
While the cruel Roman jailer, 
All securely sleeping on, 
Little dreams the mighty wonders 
Of the morrow's early daw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rk the sighing of the prisoners ! 
Hear their moanings loud and long ! 
No : again, and louder, clearer, 
'Tis the voice of prayer and song ! 
See, the prison walls are shaking, 
And the door wide open stands ! 
Lo, behold the earth is quaking, 
Loosed are every prisoner's band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ere's not a cell so lonely 
But a song may echo there ; 
Oh, there's not a night so cheerless, 
But there's potency in prayer; 
Sing, oh, sing, thou weary pilgrim !
Song will bring thee heavenly peace; 
Pray, oh, pray, thou burdened prisoner !
God will give thee sweet releas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2026-07-30T09:34:13Z</dcterms:created>
  <dcterms:modified xsi:type="dcterms:W3CDTF">2026-07-30T09:34:13Z</dcterms:modified>
  <dc:title>Hymn : 720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