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presProps" Target="presProps.xml"/>
  <Relationship Id="rId72" Type="http://schemas.openxmlformats.org/officeDocument/2006/relationships/viewProps" Target="viewProps.xml"/>
  <Relationship Id="rId7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ெட்டின கற்களின் சுவரால் என் வழிகளை அடைத்துப்போட்டார், என் பாதைகளைத் தாறுமாறாக்கின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 எனக்குப் பதிவிருக்கிற கரடியும், மறைவிடங்களில் தங்குகிற சிங்கமுமாயிருக்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வழிகளை அப்புறப்படுத்தி, என்னைத் துண்டித்துப்போட்டார்; என்னை பாழாக்கிவிட்ட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மது வில்லை நாணேற்றி, என்னை அம்புக்கு இலக்காக வைத்த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ம்முடைய அம்பறாத்தூணியின் அம்புகளை என் உள்ளிந்திரியங்களில் படப்பண்ணின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என் ஜனத்தார் யாவருக்கும் பரியாசமும், நித்தம் அவர்கள் கின்னரப் பாடலுமான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சப்பினால் என்னை நிரப்பி, எட்டியினால் என்னை வெறிக்கச்செய்த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 பருக்கைக் கற்களால் என் பற்களை நொறுக்கி, என்னைச் சாம்பலில் புரளப்பண்ணின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ஆத்துமாவைச் சமாதானத்துக்குத் தூரமாக்கினார்; சுகத்தை மறந்த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பெலனும் நான் கர்த்தருக்குக் காத்திருந்த நம்பிக்கையும் அழிந்துபோயிற்று என்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ண்டவருடைய சினத்தின் மிலாற்றினால் உண்டான சிறுமையைக் கண்டபுருஷன் ந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ட்டியும் பிச்சுமாகிய என் சிறுமையையும் என் தவிப்பையும் நினைத்தருள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ஆத்துமா அவைகளை நினைத்து நினைத்து எனக்குள் முறிந்துபோகிற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தை என் மனதிலே வைத்து, நம்பிக்கைகொண்டிருப்ப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ம் நிர்மூலமாகாதிருக்கிறது கர்த்தருடைய கிருபையே, அவருடைய இரக்கங்களுக்கு முடிவி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ைகள் காலைதோறும் புதியவைகள்; உமது உண்மை பெரிதாயிருக்கிற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ர் என் பங்கு என்று என் ஆத்துமா சொல்லும்; ஆகையால் அவரிடத்தில் நம்பிக்கைகொண்டிருப்ப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மக்குக் காத்திருக்கிறவர்களுக்கும் தம்மைத் தேடுகிற ஆத்துமாவுக்கும் கர்த்தர் நல்லவ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ுடைய இரட்சிப்புக்கு நம்பிக்கையோடு காத்திருக்கிறது நல்ல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ன் இளம்பிராயத்தில் நுகத்தைச் சுமக்கிறது மனுஷனுக்கு நல்ல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ே அதைத் தன்மேல் வைத்தாரென்று அவன் தனித்திருந்து மெளனமாயிருக்கக்கடவ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என்னை வெளிச்சத்திலே அல்ல, இருளிலே அழைத்து நடத்திவந்த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ம்பிக்கைக்கு இடமுண்டோ என்று தன் வாயைத் தூளில் நுழுந்துவானாக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தன்னை அடிக்கிறவனுக்குத் தன் கன்னத்தைக் காட்டி, நிந்தையால் நிறைந்திருப்பானாக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ண்டவர் என்றென்றைக்கும் கைவிடமாட்ட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 சஞ்சலப்படுத்தினாலும் தமது மிகுந்த கிருபையின்படி இரங்குவ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 சஞ்சலப்படுத்தினாலும் தமது மிகுந்த கிருபையின்படி இரங்குவ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ர் மனப்பூர்வமாய் மனுபுத்திரரைச் சிறுமையாக்கிச் சஞ்சலப்படுத்துகிறதில்லை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ஒருவன் பூமியில் சிறைப்பட்டவர்கள் யாவரையும் தன் கால்களின்கீழ் நசுக்குகிறதையும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உன்னதமானவரின் சமுகத்தில் மனுஷருடைய நியாயத்தைப் புரட்டுகிறதையும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மனுஷனை அவனுடைய வழக்கிலே மாறுபாடாக்குகிறதையும், ஆண்டவர் காணாதிருப்பாரோ?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ஆண்டவர் கட்டளையிடாதிருக்கக் காரியம் சம்பவிக்கும் என்று சொல்லுகிறவன் யார்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தமது கையை எனக்கு விரோதமாகவே நித்தமும் திருப்பின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உன்னதமானவருடைய வாயிலிருந்து தீமையும் நன்மையும் புறப்படுகிறதில்லையோ?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உயிருள்ள மனுஷன் முறையிடுவானேன்? அவன் தன் பாவத்துக்கு; வரும் தண்டனையைக்குறித்து முறையிடுகிறதென்ன?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நாம் நம்முடைய வழிகளைச் சோதித்து ஆராய்ந்து, கர்த்தரிடத்தில் திரும்பக்கடவோ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நாம் நம்முடைய கைகளோடுங்கூட நம்முடைய இருதயத்தையும் பரலோகத்திலிருக்கிற தேவனிடத்திற்கு ஏறெடுக்கக்கடவோ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நாங்கள் துரோகஞ்செய்து, கலகம் பண்ணினோம்; ஆகையால் தேவரீர் மன்னியாதிருந்தீ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தேவரீர் கோபத்தால் மூடிக்கொண்டு, எங்களைத் தப்பவிடாமல் பின் தொடர்ந்து கொன்றீ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ஜெபம் உட்பிரவேசிக்கக் கூடாதபடிக்கு உம்மை மேகத்தால் மூடிக்கொண்டீ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ஜனங்களுக்குள்ளே எங்களைக் குப்பையும் அருவருப்புமாக்கினீ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எங்கள் பகைஞர் எல்லாரும் எங்களுக்கு விரோதமாய்த் தங்கள் வாயைத் திறந்த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திகிலும் படுகுழியும் பாழ்க்கடிப்பும் சங்காரமும் எங்களுக்கு நேரிட்ட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சதையையும் என் தோலையும் முற்றலாக்கினார்; என் எலும்புகளை நொறுக்கின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என் ஜனமாகிய குமாரத்தி அடைந்த கேட்டினிமித்தம் என் கண்களிலிருந்து நீர்க்கால்கள் பாய்கிற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கர்த்தர் பரலோகத்திலிருந்து நோக்கிப்பார்க்குமட்டும்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என் கண் இடைவிடாமல் ஓய்வின்றிச் சொரிகிறத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என் நகரத்தினுடைய குமாரத்திகள் அனைவரினிமித்தமும், என் கண் என் ஆத்துமாவுக்கு நோவுண்டாக்குகிறத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முகாந்தரம் இல்லாமல் என்னைப் பகைக்கிறவர்கள் என்னை ஒரு பட்சியைப் போல வேட்டையாடின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காவற்கிடங்கிலே என் பிராணனை ஒடுக்கி, என்மீதில் கல்லை வைத்த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தண்ணீர் என் தலையின்மேல் புரண்டது; நாசமானேன் என்றே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மகா ஆழமான கிடங்கிலிருந்து, கர்த்தாவே, உம்முடைய நாமத்தைப் பற்றிக் கூப்பிட்டே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என் சத்தத்தைக் கேட்டீர்; என் பெருமூச்சுக்கும் என் கூப்பிடுதலுக்கும் உமது செவியை அடைத்துக்கொள்ளாதேயும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நான் உம்மை நோக்கிக் கூப்பிட்ட நாளிலே நீர் அணுகி: பயப்படாதே என்ற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 எனக்கு விரோதமாகக் கொத்தளங்கட்டி, கசப்பினாலும் வருத்தத்தினாலும் என்னை வளைத்துகொண்டார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ஆண்டவரே, என் ஆத்துமாவின் வழக்கை நடத்தினீர்; என் பிராணனை மீட்டுக்கொண்டீர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கர்த்தாவே, எனக்கு உண்டான அநியாயத்தைக் கண்டீர்; என் நியாயத்தைத் தீரும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அவர்களுடைய எல்லாக் குரோதத்தையும், அவர்கள் எனக்கு விரோதமாக நினைத்த எல்லா நினைவுகளையும் கண்டீ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கர்த்தாவே, அவர்கள் நிந்திக்கும் நிந்தையையும், அவர்கள் எனக்கு விரோதமாய் நினைத்த எல்லா நினைவுகளையும்,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எனக்கு விரோதமாய் எழும்பினவர்களின் வாய்மொழிகளையும், அவர்கள் நாள்முழுதும் எனக்கு விரோதமாய் யோசிக்கும் யோசனைகளையும் கேட்டீர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அவர்கள் உட்கார்ந்திருப்பதையும் அவர்கள் எழுந்திருப்பதையும் நோக்கிப்பாரும்; நான் அவர்களுடைய பாடலாயிருக்கிறே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கர்த்தாவே, அவர்கள் கைகள் செய்த கிரியைகளுக்குத்தக்கதாக அவர்களுக்குப் பலன் அளிப்பீர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அவர்களுக்கு இருதய வேதனையைக் கொடுப்பீர், உம்முடைய சாபம் அவர்கள் மேல் இருக்கும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6. கோபமாய் அவர்களைப் பின் தொடர்ந்து கர்த்தருடைய வானங்களின் கீழ் இராதபடிக்கு அவர்களை அழித்துவிடுவீ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ூர்வகாலத்தில் செத்துக்கிடக்கிறவர்களைப்போல என்னை இருளான இடங்களில் கிடக்கப்பண்ணின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புறப்படக் கூடாதபடி என்னைச் சூழவேலியடைத்தார்; என் விலங்கைப் பாரமாக்கின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சத்தமிட்டுக் கூப்பிட்டாலும், என் ஜெபத்துக்கு வழியை அடைத்துப்போட்ட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 has enclosed my ways with hewn stone, he has made my paths crook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e was unto me as a bear lying in wait, and as a lion in secret pla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He has turned aside my ways, and pulled me in pieces: he has made me desol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e has bent his bow, and set me as a mark for the arr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e has caused the arrows of his quiver to enter into my re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 was a derision to all my people; and their song all the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He has filled me with bitterness, he has made me drunken with wormw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e has also broken my teeth with gravel stones, he has covered me with as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you have removed my soul far off from peace: I forgotten about prosper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I said, My strength and my hope is perished from the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 AM the man that has seen affliction by the rod of his wr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Remembering mine affliction and my misery, the wormwood and the g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My soul has them still in remembrance, and is humbled i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is I recall to my mind, therefore have I hop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It is of the LORD's mercies that we are not consumed, because his compassions fail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y are new every morning: great is your faithful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 LORD is my portion, says my soul; therefore will I hope i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 LORD is good unto them that wait for him, to the soul that seeks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It is good that a man should both hope and quietly wait for the salvation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It is good for a man that he bear the yoke of his y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He sits alone and keeps silence, because he has borne it upo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 has led me, and brought me into darkness, but not into l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He puts his mouth in the dust; if so be there may be hop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He gives his cheek to him that strikes him: he is filled full with reproa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For the LORD will not cast off for ev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But though he cause grief, yet will he have compassion according to the multitude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rc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For he does not afflict willingly nor grieve the children of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To crush under his feet all the prisoners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To turn aside the right of a man before the face of the most Hig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To subvert a man in his cause, the LORD approves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Who is he that says, and it comes to pass, when the Lord commands it no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urely against me is he turned; he turns his hand against me all the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Out of the mouth of the most High proceeds not evil and go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Wherefore does a living man complain, a man for the punishment of his sin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Let us search and try our ways, and return 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Let us lift up our heart with our hands unto God in the heave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We have transgressed and have rebelled: you have not pardo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You have covered with anger, and persecuted us: you have slain, you have not pit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You have covered yourself with a cloud, that our prayer should not pass throu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You have made us as the waste and refuse in the midst of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All our enemies have opened their mouths against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Fear and a snare has come upon us, desolation and destru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My flesh and my skin has he made old; he has broken my bon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Mine eye runs down with rivers of water for the destruction of the daughter of my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Mine eye trickes down, and ceases not, without any intermiss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Till the LORD look down, and behold from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Mine eye affects mine heart because of all the daughters of my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Mine enemies chased me sore, like a bird, without ca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They have cut off my life in the dungeon, and cast a stone upo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Waters flowed over mine head; then I said, I am cut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I called upon your name, O LORD, out of the low dunge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You have heard my voice: hide not yours ear at my breathing, at my c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You drew near in the day that I called upon you: you said, Fear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He has built against me, and compassed me with gall and trava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O LORD, you have pleaded the causes of my soul; you have redeemed my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O LORD, you have seen my wrong: judge you my ca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You have seen all their vengeance and all their imaginations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You have heard their reproach, O LORD, and all their imaginations against m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The lips of those that rose up against me, and their device against me all the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Behold their sitting down, and their rising up; I am their music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Render unto them a recompence, O LORD, according to the work of their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Give them sorrow of heart, your curse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6. Persecute and destroy them in anger from under the heavens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 has set me in dark places, as they that be dead of 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 has hedged me about, that I cannot get out: he has made my chain heav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lso when I cry and shout, he shuts out my pray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2026-07-18T18:04:40Z</dcterms:created>
  <dcterms:modified xsi:type="dcterms:W3CDTF">2026-07-18T18:04:40Z</dcterms:modified>
  <dc:title>புலம்பல்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