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ealing from the world away, 
We are come to seek Thy face ; 
Kindly meet us, Lord, we pray; 
Grant us Thy reviving grac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onder stars that gild the sky 
Shine with but a borrowed light ; 
We, unless Thy light be nigh, 
Wander wrapt in gloomy n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un of Righteousness, dispel 
All our darkness, doubts, and fears ; 
May Thy light within us dwell 
Till eternal day appear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2026-07-31T20:00:46Z</dcterms:created>
  <dcterms:modified xsi:type="dcterms:W3CDTF">2026-07-31T20:00:46Z</dcterms:modified>
  <dc:title>Hymn : 294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