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205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ஊதும் தெய்வாவியை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ற்றும் ஆட்கொள்ளுவீர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தான தேகம் மன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ாக்கினி மூட்டுவ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ஊதும் தெய்வாவியை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கேன் நான் என்றுமாய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ாவாய் வாழ்வேன் உம்மோ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ரண ஜீவியாய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ஊதும் தெய்வாவியை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்துயிர் நிரம்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தா என் வாஞ்சை செய்க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ப்போல் ஆகிட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ஊதும் தெய்வாவியை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ய்மையால் நிரம்ப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ில் ஒன்றாகி யாவைய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கிக்க செய்திட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2026-07-09T13:37:50Z</dcterms:created>
  <dcterms:modified xsi:type="dcterms:W3CDTF">2026-07-09T13:37:50Z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