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presProps" Target="presProps.xml"/>
  <Relationship Id="rId13" Type="http://schemas.openxmlformats.org/officeDocument/2006/relationships/viewProps" Target="viewProps.xml"/>
  <Relationship Id="rId14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9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இயேசுவே! கல்வாரியில்
என்னை வைத்துக்கொள்ளும்;
பாவம் போக்கும் ரத்தமாம்
திவ்விய ஊற்றைக் காட்டும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ீட்பரே! மீட்பரே!
எந்தன் மேன்மை நீரே!
விண்ணில் வாழுமளவும்
நன்மை செய்குவீரே!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பாவியேன் கல்வாரியில்
ரட்சிப்பைப் பெற்றேனே;
ஞான ஜோதி தோன்றவும்
கண்டு பூரித்தேனே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ீட்பரே! மீட்பரே!
எந்தன் மேன்மை நீரே!
விண்ணில் வாழுமளவும்
நன்மை செய்குவீரே!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ரட்சகா! கல்வாரியின்
காட்சி கண்டோனாக
பக்தியோடு ஜீவிக்க
என்னை ஆள்வீராக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ீட்பரே! மீட்பரே!
எந்தன் மேன்மை நீரே!
விண்ணில் வாழுமளவும்
நன்மை செய்குவீரே!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இன்னமும் கல்வாரியில்
ஆவலாய் நிற்பேனே;
பின்பு மோட்ச லோகத்தில்
என்றும் வாழுவேனே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ீட்பரே! மீட்பரே!
எந்தன் மேன்மை நீரே!
விண்ணில் வாழுமளவும்
நன்மை செய்குவீரே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2026-07-09T09:00:27Z</dcterms:created>
  <dcterms:modified xsi:type="dcterms:W3CDTF">2026-07-09T09:00:27Z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