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ய்நாவினால் பொருளைச் சம்பாதிப்பது சாவைத் தேடுகிறவர்கள் விடுகிற சுவாசம்போல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ர் நியாயஞ்செய்ய மனதில்லாதிருக்கிறபடியால், அவர்கள் பாழ்க்கடிக்கப்பட்டுப்போ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ுன்மார்க்கருடைய பலி அருவருப்பானது; அதைத் துர்ச்சிந்தையோடே செலுத்தினாலோ எத்தனை அதிகமாய் அருவருக்க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ுன்மார்க்கருடைய பலி அருவருப்பானது; அதைத் துர்ச்சிந்தையோடே செலுத்தினாலோ எத்தனை அதிகமாய் அருவருக்க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ொய்ச்சாட்சிக்காரன் கெட்டுப்போவான்; செவிகொடுக்கிறவனோ எப்பொழுதும் பேசத்தக்கவனா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ுன்மார்க்கன் தன் முகத்தைக் கடினப்படுத்துகிறான்; செம்மையானவனோ தன் வழியை நேர்ப்படுத்த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 விரோதமான ஞானமுமில்லை, புத்தியுமில்லை, ஆலோசனையும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ற்றமுள்ளவன் தன் வழிகளில் மாறுபாடுள்ளவன்; சுத்தமுள்ளவனோ தன் கிரியையில் செம்மையான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ற்றமுள்ளவன் தன் வழிகளில் மாறுபாடுள்ளவன்; சுத்தமுள்ளவனோ தன் கிரியையில் செம்மையான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ண்டைக்காரியோடே ஒரு பெரியவீட்டில் குடியிருப்பதைப்பார்க்கிலும், வீட்டின்மேல் ஒரு மூலையில் தங்கியிருப்பதே நல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கர்த்தரின் கையில் நீர்க்கால்களைப்போலிருக்கிறது; அதைத் தமது சித்தத்தின்படி அவர் திருப்ப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டைய மனம் பொல்லாப்பைச் செய்ய விரும்பும்; அவன் கண்களில் அவன் அயலானுக்கு இரக்கங்கிடைய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க்காரனைத் தண்டிக்கும்போது பேதை ஞானமடைவான்; ஞானவான் போதிக்கப்படும்போது அறிவடை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க்காரனைத் தண்டிக்கும்போது பேதை ஞானமடைவான்; ஞானவான் போதிக்கப்படும்போது அறிவடை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திபரர் துன்மார்க்கருடைய வீட்டைக் கவனித்துப் பார்க்கிறார்; துன்மார்க்கரைத் தீங்கில் கவிழ்த்துப்போட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ழையின் கூக்குரலுக்குத் தன் செவியை அடைத்துக்கொள்ளுகிறவன், தானும் சத்தமிட்டுக் கூப்பிடும்போது கேட்கப்படமா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ழையின் கூக்குரலுக்குத் தன் செவியை அடைத்துக்கொள்ளுகிறவன், தானும் சத்தமிட்டுக் கூப்பிடும்போது கேட்கப்படமா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ரங்கமாய்க் கொடுக்கப்பட்ட வெகுமதி கோபத்தைத் தணிக்கும்; மடியிலுள்ள பரிதானம் குரோதத்தை ஆற்ற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ரங்கமாய்க் கொடுக்கப்பட்ட வெகுமதி கோபத்தைத் தணிக்கும்; மடியிலுள்ள பரிதானம் குரோதத்தை ஆற்ற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ந்தீர்ப்பது நீதிமானுக்குச் சந்தோஷமும், அக்கிரமக்காரருக்கோ அழிவும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வேகத்தின் வழியை விட்டுத் தப்பிநடக்கிற மனுஷன் செத்தவர்களின் கூட்டத்தில் தாபரி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கர்த்தரின் கையில் நீர்க்கால்களைப்போலிருக்கிறது; அதைத் தமது சித்தத்தின்படி அவர் திருப்ப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ற்றின்பப்பிரியன் தரித்திரனாவான்; மதுபானத்தையும் எண்ணெயையும் விரும்புகிறவன் ஐசுவரியவானாவ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ற்றின்பப்பிரியன் தரித்திரனாவான்; மதுபானத்தையும் எண்ணெயையும் விரும்புகிறவன் ஐசுவரியவானாவ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ுதிரை யுத்தநாளுக்கு ஆயத்தமாக்கப்படும்; ஜெயமோ கர்த்தரால் வர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ுக்குப் பதிலாகத் துன்மார்க்கனும், செம்மையானவனுக்குப் பதிலாக துரோகியும் மீட்கும்பொருளா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ுக்குப் பதிலாகத் துன்மார்க்கனும், செம்மையானவனுக்குப் பதிலாக துரோகியும் மீட்கும்பொருளா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ண்டைக்காரியும் கோபக்காரியுமான ஸ்திரீயுடன் குடியிருப்பதைப் பார்க்கிலும் வனாந்தரத்தில் குடியிருப்பது நல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ண்டிய திரவியமும் எண்ணெயும் ஞானவானுடைய வாசஸ்தலத்தில் உண்டு; மூடனோ அதைச் செலவழித்துப்போடுகி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ண்டிய திரவியமும் எண்ணெயும் ஞானவானுடைய வாசஸ்தலத்தில் உண்டு; மூடனோ அதைச் செலவழித்துப்போடுகி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தியையும் தயையையும் பின்பற்றுகிறவன் ஜீவனையும் நீதியையும் மகிமையையும் கண்டடை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ான்களுடைய பட்டணத்தின் மதிலை ஞானமுள்ளவன் ஏறிப்பிடித்து, அவர்கள் நம்பின அரணை இடித்துப்போ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கர்த்தரின் கையில் நீர்க்கால்களைப்போலிருக்கிறது; அதைத் தமது சித்தத்தின்படி அவர் திருப்ப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ான்களுடைய பட்டணத்தின் மதிலை ஞானமுள்ளவன் ஏறிப்பிடித்து, அவர்கள் நம்பின அரணை இடித்துப்போடு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ான்களுடைய பட்டணத்தின் மதிலை ஞானமுள்ளவன் ஏறிப்பிடித்து, அவர்கள் நம்பின அரணை இடித்துப்போ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ன் வாயையும் தன் நாவையும் காக்கிறவன் தன் ஆத்துமாவை இடுக்கண்களுக்கு விலக்கிக் காக்கி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ங்காரமும் இடும்புமுள்ளவனுக்குப் பரியாசக்காரனென்று பெயர், அவன் அகந்தையான சினத்தோடே நடக்கி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ங்காரமும் இடும்புமுள்ளவனுக்குப் பரியாசக்காரனென்று பெயர், அவன் அகந்தையான சினத்தோடே நடக்கி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ோம்பேறியின் கைகள் வேலைசெய்யச் சம்மதியாததினால், அவன் ஆசை அவனைக் கொல்ல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நாள்தோறும் ஆவலுடன் இச்சிக்கிறான்; நீதிமானோ பிசினித்தனமில்லாமல் கொடு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நாள்தோறும் ஆவலுடன் இச்சிக்கிறான்; நீதிமானோ பிசினித்தனமில்லாமல் கொடு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ஷனுடைய வழியெல்லாம் அவன் பார்வைக்குச் செம்மையாகத் தோன்றும்; கர்த்தரோ இருதயங்களை நிறுத்துப்பார்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லியிடுவதைப்பார்க்கிலும், நீதியும் நியாயமும் செய்வதே கர்த்தருக்குப் பிரிய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ட்டிமையான பார்வையும், அகந்தையான மனமுமுள்ள துன்மார்க்கர் போடும் வெளிச்சம் பாவ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ாக்கிரதையுள்ளவனுடைய நினைவுகள் செல்வத்துக்கும், பதறுகிறவனுடைய நினைவுகள் தரித்திரத்துக்கும் ஏதுவ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ாக்கிரதையுள்ளவனுடைய நினைவுகள் செல்வத்துக்கும், பதறுகிறவனுடைய நினைவுகள் தரித்திரத்துக்கும் ஏதுவா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লোক ঠকিয়ে বড়লোক হলে শীঘ্রই তোমার সমস্ত ধনসম্পদ নষ্ট হবে এবং তোমার অসততা তোমার মৃত্যুর কারণ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দুষ্ট লোকরা য়ে কুকর্ম করে তা তাদের ধ্বংস করবে| তারা ঠিক কাজ করতে অস্বীকা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দুর্জনরা প্রভুকে কিছু উত্সর্গ করলে প্রভু খুশী হন না| বিশেষ করে তারা যখন তাদের উত্সর্গের পরিবর্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কাছ থেকে কিছু পেতে চেষ্টা করে তখ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মিথ্যেবাদীর বিনাশ হবে| যারা মিথ্যেবাদীদের কথা শুনে চলবে তাদেরও বিনাশ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ক জন সজ্জন ব্যক্তি জানে য়ে সে সঠিক| কিন্তু একজন দুষ্ট লোককে ভান করতে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কোন ব্যক্তিই একটি পরিকল্পনাকে সফল করতে য়থেষ্ট জ্ঞানী নয় যদি ঈশ্বর তার বিরুদ্ধে থাক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দুষ্ট ব্যক্তিরা সব সময় অন্যদের ঠকাতে চেষ্টা করে| কিন্তু ভালো লোকরা সর্বদা সত্‌ ও ন্যায়সঙ্গত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ঝগড়াটে বউযের সাথে ঘর করার চেয়ে ছাদের ওপর একলা থাকা শ্রে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জমিতে চাষের জলের জন্য চাষীরা পরিখা খনন করে| সেচ ব্যবস্থার জন্য তারা পরিখা দিয়ে বয়ে যাওয়া জ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অসত্‌ ব্যক্তি মন্দ কাজ করতে ইচ্ছা করে এবং তারা কারো প্রতি দযা প্রদর্শন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ঈশ্বরকে নিয়ে যারা মজা করে তারা শাস্তি পাওয়ার যোগ্য এবং বোকারা তার থেকে শিক্ষা পা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ঞানী হয়ে উঠবে এবং তারা আরো বেশী জ্ঞান প্রাপ্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 মঙ্গলময| ঈশ্বর জানেন দুর্জনরা কি করে বেড়াচ্ছে| তিনিই তাদের শাস্তি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দি কেউ দরিদ্রকে সাহায্য় করতে অস্বীকার করে তাহলে তার প্রয়োজনের সময়ও কেউ তার সাহায্যে এ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েউ যদি তোমার ওপর রেগে থাকে তাহলে তাকে গোপন একটা উপহার পাঠাও| গোপনে দেওয়া উপহার প্রকট ক্রোধ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মি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ন্যায়-বিচার সজ্জন ব্যক্তিদের সুখী করে তোলে| কিন্তু দুর্জন ব্যক্তিদের ভী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জ্ঞানের পথ কেউ ত্যাগ করলে বুঝতে হবে সে ধ্বংসের দিকে এগো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তিপথ পরিবর্তন করে| তেমনি করে প্রভুও রাজার মনের নিয়ন্ত্রণ করেন| প্রভু রাজাকে তাঁর ইচ্ছেমতো পরিচাল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দি কোন ব্যক্তি সুখ সম্পত্তি ভালোবাসে, সে দরিদ্রে পরিণত হবে| একজন ব্যক্তি যদি শুধু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ান করতে এবং খুব মশলাদার রান্না খেতে চায় তাহলে সে কোনদিনই ধনী হ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মানুষ যতই যুদ্ধ জয়ের প্রস্তুতি নিক প্রভু না চাইলে কিছুতেই তারা যুদ্ধে জয়লাভ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ভালো লোকদের প্রতি দুষ্ট লোকরা য়ে সব খারাপ কাজগুলি করে তার জন্য তাদের অবশ্যই শাস্তি পে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‌ ব্যক্তিদের বিরুদ্ধে অসত্‌ ব্যক্তিরা যা সব করে তার জন্য দুষ্ট লোকদের দাম দিতে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রাগচটা ও বিবাদী স্ত্রীর সঙ্গে ঘর করার চেয়ে মরুভূমিতে বাস করা ভ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কজন জ্ঞানী ব্যক্তি ভবিষ্যতে তার কাজে লাগবে এমন জিনিসপত্র সঞ্চয় করে রাখে| কিন্তু একজন নির্বো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 কিছু অর্জন করে তার সবটাই তাড়াতাড়ি খরচ করে ফে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়ে ব্যক্তি সর্বদা দযা ও ভালবাসা প্রদর্শন করে সে সুস্থ জীবন লাভ করে| সে অর্থ ও সম্মান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ক জন জ্ঞানী ব্যক্তি যা চায় তাই করতে পারে| এমন কি, সে শক্তিশালী লোকদের দ্বারা প্রতিরক্ষা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কেও আক্রমণ করতে পারে| বাঁচবার জন্য য়ে প্রাচীরের ওপর তাদের আস্থা ছিল, সেই প্রাচীরও সে ধ্বংস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 কি বলছে এই বিষয়ে যদি কোন ব্যক্তি সতর্ক থাকে তাহলে সে সংকট থেকে দূরে থাক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ক জন অহঙ্কারী মানুষ নিজেকে অন্যদের থেকে শ্রেষ্ঠ মনে করে| সে তার কাজের ধারা দিয়েই দেখিয়ে দে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কতখানি দুষ্ট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ক জন অলস ব্যক্তির অতিরিক্ত দাবী তার ধ্বংসের কারণ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 যা করা দরকার তা করতে অস্বীকার করায অলস ব্যক্তি নিজেকে ধ্বংস করে| কিন্তু এক জন ভালো লোক অনে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দিয়ে দেয় কারণ তার প্রচুর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ানুষ ভাবে সে যা করে তাই সঠিক| কিন্তু প্রভুই মানুষের কাজের সঠিক কারণের বিচার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ঠিক কাজ করবে ও ন্যায়ের পথে চলবে| বলিদানের চেয়ে প্রভু সেগুলিকেই বেশী ভালো ভাবে গ্রহণ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হঙ্কার হল একটি পাপপূর্ণ জিনিস| এতে মানুষের অসততা বোঝ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বুদ্ধিপূর্ণ পরিকল্পনা লাভের দিকে নিয়ে য়েতে পারে| কিন্তু তুমি যদি সতর্ক না হও এবং কাজের ক্ষেত্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ড়াহুড়ো করো তাহলে তুমি গরীব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তোপদেশ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2026-09-05T22:57:38Z</dcterms:created>
  <dcterms:modified xsi:type="dcterms:W3CDTF">2026-09-05T22:57:38Z</dcterms:modified>
  <dc:title>হিতোপদেশ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